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77" r:id="rId5"/>
    <p:sldId id="272" r:id="rId6"/>
    <p:sldId id="273" r:id="rId7"/>
    <p:sldId id="261" r:id="rId8"/>
    <p:sldId id="274" r:id="rId9"/>
    <p:sldId id="263" r:id="rId10"/>
    <p:sldId id="265" r:id="rId11"/>
    <p:sldId id="267" r:id="rId12"/>
    <p:sldId id="281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3606-D2EF-4BAB-84E3-A422CB2E39CB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6DE-7FF6-4554-9C37-4BBCB15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3606-D2EF-4BAB-84E3-A422CB2E39CB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6DE-7FF6-4554-9C37-4BBCB15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3606-D2EF-4BAB-84E3-A422CB2E39CB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6DE-7FF6-4554-9C37-4BBCB15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3606-D2EF-4BAB-84E3-A422CB2E39CB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6DE-7FF6-4554-9C37-4BBCB15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3606-D2EF-4BAB-84E3-A422CB2E39CB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6DE-7FF6-4554-9C37-4BBCB15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3606-D2EF-4BAB-84E3-A422CB2E39CB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6DE-7FF6-4554-9C37-4BBCB15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3606-D2EF-4BAB-84E3-A422CB2E39CB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6DE-7FF6-4554-9C37-4BBCB15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3606-D2EF-4BAB-84E3-A422CB2E39CB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6DE-7FF6-4554-9C37-4BBCB15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3606-D2EF-4BAB-84E3-A422CB2E39CB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6DE-7FF6-4554-9C37-4BBCB15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3606-D2EF-4BAB-84E3-A422CB2E39CB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6DE-7FF6-4554-9C37-4BBCB15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3606-D2EF-4BAB-84E3-A422CB2E39CB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F6DE-7FF6-4554-9C37-4BBCB15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C3606-D2EF-4BAB-84E3-A422CB2E39CB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F6DE-7FF6-4554-9C37-4BBCB1556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800" b="1" dirty="0" smtClean="0">
                <a:latin typeface="Calibri" pitchFamily="34" charset="0"/>
                <a:cs typeface="Times New Roman" pitchFamily="18" charset="0"/>
              </a:rPr>
              <a:t>Исследовательская работа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«История княжеского рода </a:t>
            </a:r>
            <a:r>
              <a:rPr lang="ru-RU" sz="2800" b="1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Тайшиных</a:t>
            </a:r>
            <a:r>
              <a:rPr lang="ru-RU" sz="28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Подготовила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ученица 4  класса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начальной школы – детский сад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800" b="1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п.Горнокнязевск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2800" b="1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Мирошникова</a:t>
            </a:r>
            <a:r>
              <a:rPr lang="ru-RU" sz="28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Анна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04NIKON\DSCN4255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r="13158"/>
          <a:stretch>
            <a:fillRect/>
          </a:stretch>
        </p:blipFill>
        <p:spPr bwMode="auto">
          <a:xfrm>
            <a:off x="2357422" y="642918"/>
            <a:ext cx="4714908" cy="55007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368754/388393092.14/0_1930b3_60530e13_ori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756427" cy="43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почта\исполнители\Кладько\Князь в кафтане (экспонат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2" cy="610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45537/967519.2f5/0_bb038_2ac3bdb9_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494" cy="585791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192.168.0.222\обменик\фото 2017\Изба Тайшина\DSCF1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714620"/>
            <a:ext cx="5214974" cy="39112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051" name="Picture 3" descr="\\192.168.0.222\обменик\фото 2017\Изба Тайшина\DSCF1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4357686" cy="32682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52127/967519.2f5/0_bb02d_77b37366_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4214842" cy="578647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\\192.168.0.222\обменик\фото 2017\DSCN4257.JPG"/>
          <p:cNvPicPr/>
          <p:nvPr/>
        </p:nvPicPr>
        <p:blipFill>
          <a:blip r:embed="rId2"/>
          <a:srcRect b="14062"/>
          <a:stretch>
            <a:fillRect/>
          </a:stretch>
        </p:blipFill>
        <p:spPr bwMode="auto">
          <a:xfrm>
            <a:off x="714348" y="571480"/>
            <a:ext cx="7786742" cy="564360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работы: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- узнать историю княжеского рода </a:t>
            </a:r>
            <a:r>
              <a:rPr lang="ru-RU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Тайшиных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 составить генеалогическое древо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 работы: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/>
              <a:t>- собрать и проанализировать информацию в виде фотографий и исторических фактов;</a:t>
            </a:r>
            <a:br>
              <a:rPr lang="ru-RU" sz="2400" dirty="0" smtClean="0"/>
            </a:br>
            <a:r>
              <a:rPr lang="ru-RU" sz="2400" dirty="0" smtClean="0"/>
              <a:t>- изучить и обобщить исторические, архивные, документальные данные о княжеском роде </a:t>
            </a:r>
            <a:r>
              <a:rPr lang="ru-RU" sz="2400" dirty="0" err="1" smtClean="0"/>
              <a:t>Тайшиных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Методы исследования: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- </a:t>
            </a:r>
            <a:r>
              <a:rPr lang="ru-RU" sz="2400" dirty="0" smtClean="0"/>
              <a:t>сбор информации от родственников;</a:t>
            </a:r>
            <a:br>
              <a:rPr lang="ru-RU" sz="2400" dirty="0" smtClean="0"/>
            </a:br>
            <a:r>
              <a:rPr lang="ru-RU" sz="2400" dirty="0" smtClean="0"/>
              <a:t> - знакомство с информацией из литературы;</a:t>
            </a:r>
            <a:br>
              <a:rPr lang="ru-RU" sz="2400" dirty="0" smtClean="0"/>
            </a:br>
            <a:r>
              <a:rPr lang="ru-RU" sz="2400" dirty="0" smtClean="0"/>
              <a:t> - информация из сети интернет;</a:t>
            </a:r>
            <a:br>
              <a:rPr lang="ru-RU" sz="2400" dirty="0" smtClean="0"/>
            </a:br>
            <a:r>
              <a:rPr lang="ru-RU" sz="2400" dirty="0" smtClean="0"/>
              <a:t>- посещение </a:t>
            </a:r>
            <a:r>
              <a:rPr lang="ru-RU" sz="2400" dirty="0" err="1" smtClean="0"/>
              <a:t>Природно</a:t>
            </a:r>
            <a:r>
              <a:rPr lang="ru-RU" sz="2400" dirty="0" smtClean="0"/>
              <a:t> – этнографического</a:t>
            </a:r>
            <a:br>
              <a:rPr lang="ru-RU" sz="2400" dirty="0" smtClean="0"/>
            </a:br>
            <a:r>
              <a:rPr lang="ru-RU" sz="2400" dirty="0" smtClean="0"/>
              <a:t>комплекса поселка Горнокнязевск;</a:t>
            </a:r>
            <a:br>
              <a:rPr lang="ru-RU" sz="2400" dirty="0" smtClean="0"/>
            </a:br>
            <a:r>
              <a:rPr lang="ru-RU" sz="2400" dirty="0" smtClean="0"/>
              <a:t>- знакомство с архивными документами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12da/00065469-769c9e7a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45515" cy="6259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69681/50083820.4ec/0_110d22_a889eb61_ori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858180" cy="514353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7286676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Василий </a:t>
            </a:r>
            <a:r>
              <a:rPr lang="ru-RU" sz="2400" dirty="0" err="1" smtClean="0"/>
              <a:t>Обдорский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571612"/>
            <a:ext cx="7286676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Мамрук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643182"/>
            <a:ext cx="342902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Молик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643182"/>
            <a:ext cx="350046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Ермак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643314"/>
            <a:ext cx="342902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Гында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643446"/>
            <a:ext cx="350046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Тайша</a:t>
            </a:r>
            <a:r>
              <a:rPr lang="ru-RU" sz="2400" dirty="0" smtClean="0">
                <a:solidFill>
                  <a:srgbClr val="FF0000"/>
                </a:solidFill>
              </a:rPr>
              <a:t> (основатель фамилия </a:t>
            </a:r>
            <a:r>
              <a:rPr lang="ru-RU" sz="2400" dirty="0" err="1" smtClean="0">
                <a:solidFill>
                  <a:srgbClr val="FF0000"/>
                </a:solidFill>
              </a:rPr>
              <a:t>Тайшиных</a:t>
            </a:r>
            <a:r>
              <a:rPr lang="ru-RU" sz="2400" dirty="0" smtClean="0">
                <a:solidFill>
                  <a:srgbClr val="FF0000"/>
                </a:solidFill>
              </a:rPr>
              <a:t>)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stCxn id="2" idx="2"/>
          </p:cNvCxnSpPr>
          <p:nvPr/>
        </p:nvCxnSpPr>
        <p:spPr>
          <a:xfrm rot="5400000">
            <a:off x="4393405" y="132157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3" idx="2"/>
            <a:endCxn id="4" idx="0"/>
          </p:cNvCxnSpPr>
          <p:nvPr/>
        </p:nvCxnSpPr>
        <p:spPr>
          <a:xfrm rot="5400000">
            <a:off x="3393273" y="1464455"/>
            <a:ext cx="428628" cy="1928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3" idx="2"/>
          </p:cNvCxnSpPr>
          <p:nvPr/>
        </p:nvCxnSpPr>
        <p:spPr>
          <a:xfrm rot="16200000" flipH="1">
            <a:off x="5209783" y="1576771"/>
            <a:ext cx="438946" cy="171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6" idx="0"/>
          </p:cNvCxnSpPr>
          <p:nvPr/>
        </p:nvCxnSpPr>
        <p:spPr>
          <a:xfrm rot="5400000">
            <a:off x="2429654" y="342820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2358216" y="442833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«…</a:t>
            </a:r>
            <a:r>
              <a:rPr lang="ru-RU" sz="3200" b="1" i="1" dirty="0" smtClean="0"/>
              <a:t>что пожаловали его, князя </a:t>
            </a:r>
            <a:r>
              <a:rPr lang="ru-RU" sz="3200" b="1" i="1" dirty="0" err="1" smtClean="0"/>
              <a:t>Гынду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Моликова</a:t>
            </a:r>
            <a:r>
              <a:rPr lang="ru-RU" sz="3200" b="1" i="1" dirty="0" smtClean="0"/>
              <a:t>, за его </a:t>
            </a:r>
            <a:r>
              <a:rPr lang="ru-RU" sz="3200" b="1" i="1" dirty="0" err="1" smtClean="0"/>
              <a:t>Гындины</a:t>
            </a:r>
            <a:r>
              <a:rPr lang="ru-RU" sz="3200" b="1" i="1" dirty="0" smtClean="0"/>
              <a:t>, и деда и отца его службы. Велели ему. Князю </a:t>
            </a:r>
            <a:r>
              <a:rPr lang="ru-RU" sz="3200" b="1" i="1" dirty="0" err="1" smtClean="0"/>
              <a:t>Гынде</a:t>
            </a:r>
            <a:r>
              <a:rPr lang="ru-RU" sz="3200" b="1" i="1" dirty="0" smtClean="0"/>
              <a:t>. </a:t>
            </a:r>
            <a:r>
              <a:rPr lang="ru-RU" sz="3200" b="1" i="1" dirty="0" err="1" smtClean="0"/>
              <a:t>Обдорские</a:t>
            </a:r>
            <a:r>
              <a:rPr lang="ru-RU" sz="3200" b="1" i="1" dirty="0" smtClean="0"/>
              <a:t> городки и волости в них ясачных людей ведать  и государев ясак и десятину пошлину собирать по прежнему, как прадед, дед и отец его и он, </a:t>
            </a:r>
            <a:r>
              <a:rPr lang="ru-RU" sz="3200" b="1" i="1" dirty="0" err="1" smtClean="0"/>
              <a:t>Гында</a:t>
            </a:r>
            <a:r>
              <a:rPr lang="ru-RU" sz="3200" b="1" i="1" dirty="0" smtClean="0"/>
              <a:t> собирали на перед сего и отвозить на Берёзов.»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214290"/>
            <a:ext cx="1857388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Матвей</a:t>
            </a:r>
          </a:p>
          <a:p>
            <a:pPr algn="ctr"/>
            <a:r>
              <a:rPr lang="ru-RU" dirty="0" smtClean="0"/>
              <a:t>сын </a:t>
            </a:r>
            <a:r>
              <a:rPr lang="ru-RU" dirty="0" err="1" smtClean="0"/>
              <a:t>Тайши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1328782" y="2400296"/>
            <a:ext cx="428628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Тайшины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1785926"/>
            <a:ext cx="178595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Яков </a:t>
            </a:r>
          </a:p>
          <a:p>
            <a:pPr algn="ctr"/>
            <a:r>
              <a:rPr lang="ru-RU" dirty="0" smtClean="0"/>
              <a:t>Матвеевич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357562"/>
            <a:ext cx="178595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Матвей Яковлевич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4786322"/>
            <a:ext cx="1785950" cy="9858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Иван Матвеевич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3036084" y="3036091"/>
            <a:ext cx="5000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3072597" y="4499775"/>
            <a:ext cx="42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143504" y="4357694"/>
            <a:ext cx="1143008" cy="9286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Иван Иванович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43504" y="5572140"/>
            <a:ext cx="1142976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Марк</a:t>
            </a:r>
          </a:p>
          <a:p>
            <a:pPr algn="ctr"/>
            <a:r>
              <a:rPr lang="ru-RU" dirty="0" smtClean="0"/>
              <a:t>Иванович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4286248" y="4643446"/>
            <a:ext cx="85725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20" idx="1"/>
          </p:cNvCxnSpPr>
          <p:nvPr/>
        </p:nvCxnSpPr>
        <p:spPr>
          <a:xfrm>
            <a:off x="4286248" y="5429264"/>
            <a:ext cx="857256" cy="600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3001158" y="142794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rmaga.ru/dosta/%D0%A5%D1%80%D0%B8%D1%81%D1%82%D0%B8%D0%B0%D0%BD%D0%B8%D0%B7%D0%B0%D1%86%D0%B8%D1%8F+%D1%82%D0%BE%D0%B1%D0%BE%D0%BB%D1%8C%D1%81%D0%BA%D0%BE%D0%B3%D0%BE+%D1%81%D0%B5%D0%B2%D0%B5%D1%80%D0%B0a/243164_html_m76f342c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143800" cy="514353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100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Исследовательская работа «История княжеского рода Тайшиных»                                                                                                             Подготовила     ученица 4  класса      начальной школы – детский сад       п.Горнокнязевск         Мирошникова  Анна</vt:lpstr>
      <vt:lpstr>Цель работы:  - узнать историю княжеского рода Тайшиных - составить генеалогическое древо   Задачи работы: - собрать и проанализировать информацию в виде фотографий и исторических фактов; - изучить и обобщить исторические, архивные, документальные данные о княжеском роде Тайшиных </vt:lpstr>
      <vt:lpstr>Методы исследования:    - сбор информации от родственников;  - знакомство с информацией из литературы;  - информация из сети интернет; - посещение Природно – этнографического комплекса поселка Горнокнязевск; - знакомство с архивными документами </vt:lpstr>
      <vt:lpstr>Слайд 4</vt:lpstr>
      <vt:lpstr>Слайд 5</vt:lpstr>
      <vt:lpstr>Слайд 6</vt:lpstr>
      <vt:lpstr>«…что пожаловали его, князя Гынду Моликова, за его Гындины, и деда и отца его службы. Велели ему. Князю Гынде. Обдорские городки и волости в них ясачных людей ведать  и государев ясак и десятину пошлину собирать по прежнему, как прадед, дед и отец его и он, Гында собирали на перед сего и отвозить на Берёзов.»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Lector</dc:creator>
  <cp:lastModifiedBy>Lector</cp:lastModifiedBy>
  <cp:revision>26</cp:revision>
  <dcterms:created xsi:type="dcterms:W3CDTF">2017-11-10T05:33:22Z</dcterms:created>
  <dcterms:modified xsi:type="dcterms:W3CDTF">2017-11-10T11:49:04Z</dcterms:modified>
</cp:coreProperties>
</file>