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0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F7C2C-6319-4B19-8CBD-296BD8CBEF9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9CEA-1256-48EC-BE26-21AF3BF61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печать в выручалочку\241906_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71769" cy="2420888"/>
          </a:xfrm>
          <a:prstGeom prst="rect">
            <a:avLst/>
          </a:prstGeom>
          <a:noFill/>
        </p:spPr>
      </p:pic>
      <p:pic>
        <p:nvPicPr>
          <p:cNvPr id="1027" name="Picture 3" descr="G:\печать в выручалочку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2668" y="0"/>
            <a:ext cx="3631332" cy="2420888"/>
          </a:xfrm>
          <a:prstGeom prst="rect">
            <a:avLst/>
          </a:prstGeom>
          <a:noFill/>
        </p:spPr>
      </p:pic>
      <p:pic>
        <p:nvPicPr>
          <p:cNvPr id="1028" name="Picture 4" descr="G:\печать в выручалочку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104"/>
            <a:ext cx="3332608" cy="2492896"/>
          </a:xfrm>
          <a:prstGeom prst="rect">
            <a:avLst/>
          </a:prstGeom>
          <a:noFill/>
        </p:spPr>
      </p:pic>
      <p:pic>
        <p:nvPicPr>
          <p:cNvPr id="1029" name="Picture 5" descr="G:\печать в выручалочку\i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0861" y="3977680"/>
            <a:ext cx="3623139" cy="2880320"/>
          </a:xfrm>
          <a:prstGeom prst="rect">
            <a:avLst/>
          </a:prstGeom>
          <a:noFill/>
        </p:spPr>
      </p:pic>
      <p:pic>
        <p:nvPicPr>
          <p:cNvPr id="1030" name="Picture 6" descr="G:\печать в выручалочку\0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65216" y="2132857"/>
            <a:ext cx="3362967" cy="2376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печать в выручалочку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25453" cy="3429000"/>
          </a:xfrm>
          <a:prstGeom prst="rect">
            <a:avLst/>
          </a:prstGeom>
          <a:noFill/>
        </p:spPr>
      </p:pic>
      <p:pic>
        <p:nvPicPr>
          <p:cNvPr id="2050" name="Picture 2" descr="C:\Users\-\Desktop\буква Д (первый ур)\4_lsuj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3724" y="3429001"/>
            <a:ext cx="5820276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печать в выручалочку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0"/>
            <a:ext cx="3491880" cy="3071561"/>
          </a:xfrm>
          <a:prstGeom prst="rect">
            <a:avLst/>
          </a:prstGeom>
          <a:noFill/>
        </p:spPr>
      </p:pic>
      <p:pic>
        <p:nvPicPr>
          <p:cNvPr id="2051" name="Picture 3" descr="G:\печать в выручалочку\44 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34519" cy="4047480"/>
          </a:xfrm>
          <a:prstGeom prst="rect">
            <a:avLst/>
          </a:prstGeom>
          <a:noFill/>
        </p:spPr>
      </p:pic>
      <p:pic>
        <p:nvPicPr>
          <p:cNvPr id="2052" name="Picture 4" descr="G:\печать в выручалочку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94719"/>
            <a:ext cx="3635896" cy="2763281"/>
          </a:xfrm>
          <a:prstGeom prst="rect">
            <a:avLst/>
          </a:prstGeom>
          <a:noFill/>
        </p:spPr>
      </p:pic>
      <p:pic>
        <p:nvPicPr>
          <p:cNvPr id="2053" name="Picture 5" descr="G:\печать в выручалочку\266329_f335619ea46c71e7b56af70b129d01f0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374994"/>
            <a:ext cx="4644008" cy="3483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i="1" dirty="0" smtClean="0"/>
              <a:t>  </a:t>
            </a:r>
            <a:r>
              <a:rPr lang="ru-RU" sz="4400" dirty="0" smtClean="0"/>
              <a:t>Водолаз </a:t>
            </a:r>
            <a:r>
              <a:rPr lang="ru-RU" sz="4400" dirty="0"/>
              <a:t>– сильная, хорошо плавающая собака, используемая для спасения утопающих.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14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-</cp:lastModifiedBy>
  <cp:revision>6</cp:revision>
  <dcterms:created xsi:type="dcterms:W3CDTF">2015-11-15T14:48:44Z</dcterms:created>
  <dcterms:modified xsi:type="dcterms:W3CDTF">2015-11-16T14:13:41Z</dcterms:modified>
</cp:coreProperties>
</file>