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7" r:id="rId4"/>
    <p:sldId id="278" r:id="rId5"/>
    <p:sldId id="286" r:id="rId6"/>
    <p:sldId id="296" r:id="rId7"/>
    <p:sldId id="298" r:id="rId8"/>
    <p:sldId id="294" r:id="rId9"/>
    <p:sldId id="295" r:id="rId10"/>
    <p:sldId id="273" r:id="rId11"/>
    <p:sldId id="284" r:id="rId12"/>
    <p:sldId id="292" r:id="rId13"/>
    <p:sldId id="283" r:id="rId14"/>
    <p:sldId id="29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654" autoAdjust="0"/>
  </p:normalViewPr>
  <p:slideViewPr>
    <p:cSldViewPr>
      <p:cViewPr>
        <p:scale>
          <a:sx n="77" d="100"/>
          <a:sy n="77" d="100"/>
        </p:scale>
        <p:origin x="-312" y="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04664"/>
            <a:ext cx="9144000" cy="1470025"/>
          </a:xfrm>
        </p:spPr>
        <p:txBody>
          <a:bodyPr>
            <a:normAutofit fontScale="90000"/>
          </a:bodyPr>
          <a:lstStyle/>
          <a:p>
            <a:r>
              <a:rPr lang="ru-RU" sz="8900" b="1" dirty="0" smtClean="0"/>
              <a:t/>
            </a:r>
            <a:br>
              <a:rPr lang="ru-RU" sz="8900" b="1" dirty="0" smtClean="0"/>
            </a:br>
            <a:r>
              <a:rPr lang="ru-RU" sz="6700" b="1" dirty="0" smtClean="0"/>
              <a:t>Исследовательская работа</a:t>
            </a:r>
            <a:r>
              <a:rPr lang="ru-RU" sz="6700" b="1" dirty="0" smtClean="0"/>
              <a:t/>
            </a:r>
            <a:br>
              <a:rPr lang="ru-RU" sz="6700" b="1" dirty="0" smtClean="0"/>
            </a:br>
            <a:r>
              <a:rPr lang="ru-RU" sz="6700" b="1" dirty="0" smtClean="0"/>
              <a:t>«Блокадный </a:t>
            </a:r>
            <a:r>
              <a:rPr lang="ru-RU" sz="6700" b="1" dirty="0" smtClean="0"/>
              <a:t>хлеб»</a:t>
            </a:r>
            <a:br>
              <a:rPr lang="ru-RU" sz="6700" b="1" dirty="0" smtClean="0"/>
            </a:b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636912"/>
            <a:ext cx="8424936" cy="3744416"/>
          </a:xfrm>
        </p:spPr>
        <p:txBody>
          <a:bodyPr>
            <a:noAutofit/>
          </a:bodyPr>
          <a:lstStyle/>
          <a:p>
            <a:pPr algn="r"/>
            <a:r>
              <a:rPr lang="ru-RU" sz="2400" b="1" dirty="0" smtClean="0">
                <a:solidFill>
                  <a:schemeClr val="tx1"/>
                </a:solidFill>
              </a:rPr>
              <a:t>Автор: Мещерякова Галина</a:t>
            </a:r>
            <a:r>
              <a:rPr lang="ru-RU" sz="2400" dirty="0" smtClean="0">
                <a:solidFill>
                  <a:schemeClr val="tx1"/>
                </a:solidFill>
              </a:rPr>
              <a:t>,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 ученица 1 класса </a:t>
            </a:r>
            <a:r>
              <a:rPr lang="ru-RU" sz="2400" dirty="0">
                <a:solidFill>
                  <a:schemeClr val="tx1"/>
                </a:solidFill>
              </a:rPr>
              <a:t>М</a:t>
            </a:r>
            <a:r>
              <a:rPr lang="ru-RU" sz="2400" dirty="0" smtClean="0">
                <a:solidFill>
                  <a:schemeClr val="tx1"/>
                </a:solidFill>
              </a:rPr>
              <a:t>ОУ начальная </a:t>
            </a:r>
          </a:p>
          <a:p>
            <a:pPr algn="r"/>
            <a:r>
              <a:rPr lang="ru-RU" sz="2400" dirty="0">
                <a:solidFill>
                  <a:schemeClr val="tx1"/>
                </a:solidFill>
              </a:rPr>
              <a:t>ш</a:t>
            </a:r>
            <a:r>
              <a:rPr lang="ru-RU" sz="2400" dirty="0" smtClean="0">
                <a:solidFill>
                  <a:schemeClr val="tx1"/>
                </a:solidFill>
              </a:rPr>
              <a:t>кола п. Горнокнязевск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/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Руководитель проекта: 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</a:rPr>
              <a:t>учитель начальных классов</a:t>
            </a:r>
          </a:p>
          <a:p>
            <a:pPr algn="r"/>
            <a:r>
              <a:rPr lang="ru-RU" sz="2400" b="1" dirty="0" err="1" smtClean="0">
                <a:solidFill>
                  <a:schemeClr val="tx1"/>
                </a:solidFill>
              </a:rPr>
              <a:t>Кладько</a:t>
            </a:r>
            <a:r>
              <a:rPr lang="ru-RU" sz="2400" b="1" dirty="0" smtClean="0">
                <a:solidFill>
                  <a:schemeClr val="tx1"/>
                </a:solidFill>
              </a:rPr>
              <a:t> Елена Михайловна</a:t>
            </a:r>
            <a:endParaRPr lang="ru-RU" sz="2400" dirty="0" smtClean="0">
              <a:solidFill>
                <a:schemeClr val="tx1"/>
              </a:solidFill>
            </a:endParaRPr>
          </a:p>
          <a:p>
            <a:endParaRPr lang="ru-RU" sz="2400" dirty="0" smtClean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п. Горнокнязевск</a:t>
            </a:r>
            <a:endParaRPr lang="ru-RU" sz="2400" dirty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 2020 год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\\192.168.0.222\обменик\Документы общие\ФОТО\2019-2020\добровольцы\Галя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7" t="25521" r="36914"/>
          <a:stretch/>
        </p:blipFill>
        <p:spPr bwMode="auto">
          <a:xfrm>
            <a:off x="755576" y="2852936"/>
            <a:ext cx="2664296" cy="30243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38138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Дорога Жизни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437112"/>
            <a:ext cx="8229600" cy="171765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    Продукты и топливо в осаждённый </a:t>
            </a:r>
          </a:p>
          <a:p>
            <a:pPr>
              <a:buNone/>
            </a:pPr>
            <a:r>
              <a:rPr lang="ru-RU" dirty="0" smtClean="0"/>
              <a:t>    город доставляли по  Ладожскому озеру.</a:t>
            </a:r>
          </a:p>
          <a:p>
            <a:pPr>
              <a:buNone/>
            </a:pPr>
            <a:r>
              <a:rPr lang="ru-RU" dirty="0" smtClean="0"/>
              <a:t>    Этот путь назвали Дорогой Жизни. </a:t>
            </a:r>
            <a:endParaRPr lang="ru-RU" dirty="0"/>
          </a:p>
        </p:txBody>
      </p:sp>
      <p:pic>
        <p:nvPicPr>
          <p:cNvPr id="33796" name="Picture 4" descr="http://school3.vsevnet.ru/uploads/posts/1306704576_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527" y="1196752"/>
            <a:ext cx="3991205" cy="2880320"/>
          </a:xfrm>
          <a:prstGeom prst="rect">
            <a:avLst/>
          </a:prstGeom>
          <a:noFill/>
        </p:spPr>
      </p:pic>
      <p:pic>
        <p:nvPicPr>
          <p:cNvPr id="33798" name="Picture 6" descr="&amp;Bcy;&amp;lcy;&amp;ocy;&amp;kcy;&amp;acy;&amp;dcy;&amp;ncy;&amp;ycy;&amp;jcy; &amp;Lcy;&amp;iecy;&amp;ncy;&amp;icy;&amp;ncy;&amp;gcy;&amp;rcy;&amp;acy;&amp;dcy; - &amp;fcy;&amp;ocy;&amp;tcy;&amp;ocy; &amp;dcy;&amp;ocy;&amp;rcy;&amp;ocy;&amp;gcy;&amp;icy; &amp;zhcy;&amp;icy;&amp;zcy;&amp;ncy;&amp;icy;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499992" y="1196752"/>
            <a:ext cx="4320480" cy="28803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4" descr="http://school3.vsevnet.ru/uploads/posts/1306704576_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89905" y="1196752"/>
            <a:ext cx="3991205" cy="28803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\\192.168.0.222\обменик\Кладько Е.М\Ленинград.Дорога жизни\IMG_20200128_11572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69946"/>
            <a:ext cx="2016224" cy="24482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 descr="\\192.168.0.222\обменик\Кладько Е.М\Ленинград.Дорога жизни\IMG_20200128_11554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69946"/>
            <a:ext cx="2376264" cy="36004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 descr="\\192.168.0.222\обменик\Кладько Е.М\Ленинград.Дорога жизни\IMG_20200128_11515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3165"/>
            <a:ext cx="1440160" cy="21229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\\192.168.0.222\обменик\Кладько Е.М\Ленинград.Дорога жизни\IMG_20200128_14192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29000"/>
            <a:ext cx="4536504" cy="27363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07197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Lector\Desktop\Исследовательская работа 3\Фото проект\IMG-2d2d0daded69b9a0b01aacf4d86eb99a-V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1873842" cy="210217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 descr="C:\Users\Lector\Desktop\Исследовательская работа 3\Фото проект\IMG-3bb19602b2bba7542c8cd4cbfd29f95b-V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418" y="385312"/>
            <a:ext cx="1728192" cy="23762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 descr="C:\Users\Lector\Desktop\Исследовательская работа 3\Фото проект\IMG-3e3b917212e75aa91d9ef2ff0997c101-V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442" y="404664"/>
            <a:ext cx="1578610" cy="21050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C:\Users\Lector\Desktop\Исследовательская работа 3\Фото проект\IMG-f546bf8beed05ccffb60695b018d56dd-V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207615"/>
            <a:ext cx="2376264" cy="24860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C:\Users\Lector\Desktop\Исследовательская работа 3\Фото проект\IMG-2d0c1f724e96df7a0fbf3ab361bad623-V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216963"/>
            <a:ext cx="2304361" cy="2482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Lector\Desktop\Исследовательская работа 3\Фото проект\IMG-2d0c1f724e96df7a0fbf3ab361bad623-V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6559" y="3207615"/>
            <a:ext cx="2304361" cy="24820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4589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76672"/>
            <a:ext cx="9001000" cy="5577483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12800" dirty="0" smtClean="0"/>
              <a:t>    </a:t>
            </a:r>
            <a:endParaRPr lang="ru-RU" sz="5600" dirty="0" smtClean="0"/>
          </a:p>
          <a:p>
            <a:pPr>
              <a:buNone/>
            </a:pPr>
            <a:r>
              <a:rPr lang="ru-RU" sz="9800" i="1" dirty="0" smtClean="0">
                <a:solidFill>
                  <a:srgbClr val="C00000"/>
                </a:solidFill>
              </a:rPr>
              <a:t>     </a:t>
            </a:r>
            <a:r>
              <a:rPr lang="ru-RU" sz="12800" i="1" dirty="0" smtClean="0">
                <a:solidFill>
                  <a:srgbClr val="C00000"/>
                </a:solidFill>
              </a:rPr>
              <a:t>Я вспоминаю хлеб блокадных лет,</a:t>
            </a:r>
            <a:br>
              <a:rPr lang="ru-RU" sz="12800" i="1" dirty="0" smtClean="0">
                <a:solidFill>
                  <a:srgbClr val="C00000"/>
                </a:solidFill>
              </a:rPr>
            </a:br>
            <a:r>
              <a:rPr lang="ru-RU" sz="12800" i="1" dirty="0" smtClean="0">
                <a:solidFill>
                  <a:srgbClr val="C00000"/>
                </a:solidFill>
              </a:rPr>
              <a:t>Который в детском доме нам давали.</a:t>
            </a:r>
            <a:br>
              <a:rPr lang="ru-RU" sz="12800" i="1" dirty="0" smtClean="0">
                <a:solidFill>
                  <a:srgbClr val="C00000"/>
                </a:solidFill>
              </a:rPr>
            </a:br>
            <a:r>
              <a:rPr lang="ru-RU" sz="12800" i="1" dirty="0" smtClean="0">
                <a:solidFill>
                  <a:srgbClr val="C00000"/>
                </a:solidFill>
              </a:rPr>
              <a:t>Не из муки он был - из наших бед,</a:t>
            </a:r>
            <a:br>
              <a:rPr lang="ru-RU" sz="12800" i="1" dirty="0" smtClean="0">
                <a:solidFill>
                  <a:srgbClr val="C00000"/>
                </a:solidFill>
              </a:rPr>
            </a:br>
            <a:r>
              <a:rPr lang="ru-RU" sz="12800" i="1" dirty="0" smtClean="0">
                <a:solidFill>
                  <a:srgbClr val="C00000"/>
                </a:solidFill>
              </a:rPr>
              <a:t>И что в него тогда только не клали!</a:t>
            </a:r>
          </a:p>
          <a:p>
            <a:pPr>
              <a:buNone/>
            </a:pPr>
            <a:endParaRPr lang="ru-RU" sz="12800" i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12800" i="1" dirty="0" smtClean="0">
                <a:solidFill>
                  <a:srgbClr val="C00000"/>
                </a:solidFill>
              </a:rPr>
              <a:t>    Хлеб был с мякиною, макухой и ботвой,</a:t>
            </a:r>
            <a:br>
              <a:rPr lang="ru-RU" sz="12800" i="1" dirty="0" smtClean="0">
                <a:solidFill>
                  <a:srgbClr val="C00000"/>
                </a:solidFill>
              </a:rPr>
            </a:br>
            <a:r>
              <a:rPr lang="ru-RU" sz="12800" i="1" dirty="0" smtClean="0">
                <a:solidFill>
                  <a:srgbClr val="C00000"/>
                </a:solidFill>
              </a:rPr>
              <a:t>С корой. Колючий так, что режет десна.</a:t>
            </a:r>
            <a:br>
              <a:rPr lang="ru-RU" sz="12800" i="1" dirty="0" smtClean="0">
                <a:solidFill>
                  <a:srgbClr val="C00000"/>
                </a:solidFill>
              </a:rPr>
            </a:br>
            <a:r>
              <a:rPr lang="ru-RU" sz="12800" i="1" dirty="0" smtClean="0">
                <a:solidFill>
                  <a:srgbClr val="C00000"/>
                </a:solidFill>
              </a:rPr>
              <a:t>Тяжелый, горький - с хвоей, лебедой,</a:t>
            </a:r>
            <a:br>
              <a:rPr lang="ru-RU" sz="12800" i="1" dirty="0" smtClean="0">
                <a:solidFill>
                  <a:srgbClr val="C00000"/>
                </a:solidFill>
              </a:rPr>
            </a:br>
            <a:r>
              <a:rPr lang="ru-RU" sz="12800" i="1" dirty="0" smtClean="0">
                <a:solidFill>
                  <a:srgbClr val="C00000"/>
                </a:solidFill>
              </a:rPr>
              <a:t>На праздник, очень редко - чистый просто.</a:t>
            </a:r>
          </a:p>
          <a:p>
            <a:pPr>
              <a:buNone/>
            </a:pPr>
            <a:endParaRPr lang="ru-RU" sz="5600" dirty="0" smtClean="0"/>
          </a:p>
          <a:p>
            <a:pPr>
              <a:buNone/>
            </a:pPr>
            <a:r>
              <a:rPr lang="ru-RU" sz="7400" i="1" dirty="0" smtClean="0"/>
              <a:t/>
            </a:r>
            <a:br>
              <a:rPr lang="ru-RU" sz="7400" i="1" dirty="0" smtClean="0"/>
            </a:br>
            <a:endParaRPr lang="ru-RU" sz="7400" dirty="0" smtClean="0"/>
          </a:p>
          <a:p>
            <a:pPr>
              <a:buNone/>
            </a:pPr>
            <a:endParaRPr lang="ru-RU" sz="7400" dirty="0"/>
          </a:p>
        </p:txBody>
      </p:sp>
    </p:spTree>
    <p:extLst>
      <p:ext uri="{BB962C8B-B14F-4D97-AF65-F5344CB8AC3E}">
        <p14:creationId xmlns:p14="http://schemas.microsoft.com/office/powerpoint/2010/main" val="314737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playback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12577" y="-171400"/>
            <a:ext cx="9729081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176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229600" cy="5400600"/>
          </a:xfrm>
        </p:spPr>
        <p:txBody>
          <a:bodyPr>
            <a:normAutofit/>
          </a:bodyPr>
          <a:lstStyle/>
          <a:p>
            <a:pPr algn="l"/>
            <a:r>
              <a:rPr lang="ru-RU" sz="3100" b="1" dirty="0" smtClean="0"/>
              <a:t>Гипотеза:</a:t>
            </a:r>
            <a:r>
              <a:rPr lang="ru-RU" sz="3100" dirty="0" smtClean="0"/>
              <a:t> предполагаю, что блокадный хлеб был мало похож на современный</a:t>
            </a:r>
            <a:r>
              <a:rPr lang="ru-RU" sz="3100" dirty="0" smtClean="0"/>
              <a:t>.</a:t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b="1" dirty="0" smtClean="0"/>
              <a:t>Цель</a:t>
            </a:r>
            <a:r>
              <a:rPr lang="ru-RU" sz="3100" b="1" dirty="0" smtClean="0"/>
              <a:t>: </a:t>
            </a:r>
            <a:r>
              <a:rPr lang="ru-RU" sz="3100" dirty="0" smtClean="0"/>
              <a:t> узнать, каким был блокадный </a:t>
            </a:r>
            <a:r>
              <a:rPr lang="ru-RU" sz="3100" dirty="0" smtClean="0"/>
              <a:t>хлеб.</a:t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b="1" dirty="0" smtClean="0"/>
              <a:t>Задачи:</a:t>
            </a:r>
            <a:br>
              <a:rPr lang="ru-RU" sz="3100" b="1" dirty="0" smtClean="0"/>
            </a:br>
            <a:r>
              <a:rPr lang="ru-RU" sz="3100" dirty="0" smtClean="0"/>
              <a:t>1. Изучить информацию в </a:t>
            </a:r>
            <a:r>
              <a:rPr lang="ru-RU" sz="3100" dirty="0" smtClean="0"/>
              <a:t>интернете.</a:t>
            </a:r>
            <a:br>
              <a:rPr lang="ru-RU" sz="3100" dirty="0" smtClean="0"/>
            </a:br>
            <a:r>
              <a:rPr lang="ru-RU" sz="3100" dirty="0" smtClean="0"/>
              <a:t>2</a:t>
            </a:r>
            <a:r>
              <a:rPr lang="ru-RU" sz="3100" dirty="0" smtClean="0"/>
              <a:t>. </a:t>
            </a:r>
            <a:r>
              <a:rPr lang="ru-RU" sz="3100" dirty="0" smtClean="0"/>
              <a:t>Попробовать вместе с мамой испечь блокадный хлеб.</a:t>
            </a:r>
            <a:br>
              <a:rPr lang="ru-RU" sz="3100" dirty="0" smtClean="0"/>
            </a:br>
            <a:r>
              <a:rPr lang="ru-RU" sz="3100" dirty="0" smtClean="0"/>
              <a:t>3. </a:t>
            </a:r>
            <a:r>
              <a:rPr lang="ru-RU" sz="3100" dirty="0" smtClean="0"/>
              <a:t>Подготовить презентацию.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293095"/>
            <a:ext cx="8733656" cy="208823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u="sng" dirty="0">
                <a:solidFill>
                  <a:srgbClr val="C00000"/>
                </a:solidFill>
              </a:rPr>
              <a:t>2020 год – </a:t>
            </a:r>
            <a:r>
              <a:rPr lang="ru-RU" u="sng" dirty="0" smtClean="0">
                <a:solidFill>
                  <a:srgbClr val="C00000"/>
                </a:solidFill>
              </a:rPr>
              <a:t>год памяти! </a:t>
            </a:r>
            <a:endParaRPr lang="ru-RU" u="sng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u="sng" dirty="0" smtClean="0">
                <a:solidFill>
                  <a:srgbClr val="C00000"/>
                </a:solidFill>
              </a:rPr>
              <a:t>75 </a:t>
            </a:r>
            <a:r>
              <a:rPr lang="ru-RU" u="sng" dirty="0">
                <a:solidFill>
                  <a:srgbClr val="C00000"/>
                </a:solidFill>
              </a:rPr>
              <a:t>– </a:t>
            </a:r>
            <a:r>
              <a:rPr lang="ru-RU" u="sng" dirty="0" smtClean="0">
                <a:solidFill>
                  <a:srgbClr val="C00000"/>
                </a:solidFill>
              </a:rPr>
              <a:t>лет Великой Победы! </a:t>
            </a:r>
            <a:endParaRPr lang="ru-RU" sz="2800" u="sng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C:\Users\Lector\Desktop\upld_27467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04664"/>
            <a:ext cx="3347814" cy="36661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57333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895449"/>
            <a:ext cx="8733656" cy="1557887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/>
              <a:t>Много было </a:t>
            </a:r>
            <a:r>
              <a:rPr lang="ru-RU" sz="2800" dirty="0" smtClean="0"/>
              <a:t>побед</a:t>
            </a:r>
            <a:r>
              <a:rPr lang="ru-RU" sz="2800" dirty="0" smtClean="0"/>
              <a:t>. </a:t>
            </a:r>
            <a:r>
              <a:rPr lang="ru-RU" sz="2800" dirty="0" smtClean="0">
                <a:solidFill>
                  <a:srgbClr val="FF0000"/>
                </a:solidFill>
              </a:rPr>
              <a:t>Битва за Москву, за Сталинград, Курская битва…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5" name="Содержимое 2" descr="1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915816" y="2636913"/>
            <a:ext cx="3204477" cy="21602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Содержимое 2" descr="15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38875" y="336861"/>
            <a:ext cx="3129292" cy="230005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Содержимое 2" descr="2а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508104" y="354044"/>
            <a:ext cx="3183496" cy="226568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5706217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5661248"/>
            <a:ext cx="8733656" cy="79208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dirty="0">
                <a:solidFill>
                  <a:srgbClr val="FF0000"/>
                </a:solidFill>
              </a:rPr>
              <a:t>Б</a:t>
            </a:r>
            <a:r>
              <a:rPr lang="ru-RU" sz="4000" dirty="0" smtClean="0">
                <a:solidFill>
                  <a:srgbClr val="FF0000"/>
                </a:solidFill>
              </a:rPr>
              <a:t>локада Ленинграда 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9" name="Рисунок 8" descr="C:\Users\Lector\Desktop\260168242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2880320" cy="23762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Рисунок 10" descr="C:\Users\Lector\Desktop\regnum_picture_1473097093246460_normal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7705" y="548680"/>
            <a:ext cx="2728711" cy="23762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" name="Рисунок 12" descr="C:\Users\Lector\Desktop\0_9d773_e98593e8_orig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01008"/>
            <a:ext cx="2880320" cy="21602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5" name="Рисунок 14" descr="C:\Users\Lector\Desktop\hello_html_5b6d8604 (1)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7705" y="3479023"/>
            <a:ext cx="2728711" cy="211021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6" name="Рисунок 15" descr="C:\Users\Lector\Desktop\6954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783809"/>
            <a:ext cx="2815905" cy="279731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04646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356992"/>
            <a:ext cx="8733656" cy="305720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       </a:t>
            </a:r>
            <a:r>
              <a:rPr lang="ru-RU" sz="3500" dirty="0" smtClean="0"/>
              <a:t>В Музее хлеба можно </a:t>
            </a:r>
            <a:r>
              <a:rPr lang="ru-RU" sz="3500" dirty="0" smtClean="0"/>
              <a:t>увидеть блокадный хлеб. Он отличается </a:t>
            </a:r>
            <a:r>
              <a:rPr lang="ru-RU" sz="3500" dirty="0" smtClean="0"/>
              <a:t>от того, который мы привыкли есть за обедом. Выпекали его </a:t>
            </a:r>
            <a:r>
              <a:rPr lang="ru-RU" sz="3500" dirty="0" smtClean="0"/>
              <a:t>из </a:t>
            </a:r>
            <a:r>
              <a:rPr lang="ru-RU" sz="3500" dirty="0" smtClean="0"/>
              <a:t>ржаной муки с различными добавками.</a:t>
            </a:r>
            <a:endParaRPr lang="ru-RU" sz="3500" dirty="0"/>
          </a:p>
        </p:txBody>
      </p:sp>
      <p:pic>
        <p:nvPicPr>
          <p:cNvPr id="5" name="Picture 2" descr="http://electronic77.ru/files/2009/10/s6300146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843808" y="260648"/>
            <a:ext cx="3024336" cy="3024336"/>
          </a:xfrm>
          <a:prstGeom prst="rect">
            <a:avLst/>
          </a:prstGeom>
          <a:noFill/>
        </p:spPr>
      </p:pic>
      <p:pic>
        <p:nvPicPr>
          <p:cNvPr id="4" name="Picture 2" descr="http://electronic77.ru/files/2009/10/s6300146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843808" y="260648"/>
            <a:ext cx="3024336" cy="30243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84000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32656"/>
            <a:ext cx="8733656" cy="608153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     </a:t>
            </a:r>
            <a:r>
              <a:rPr lang="ru-RU" b="1" i="1" dirty="0" smtClean="0"/>
              <a:t>Состав блокадного хлеба</a:t>
            </a:r>
          </a:p>
          <a:p>
            <a:pPr algn="just">
              <a:buNone/>
            </a:pPr>
            <a:r>
              <a:rPr lang="ru-RU" sz="3500" i="1" dirty="0" smtClean="0"/>
              <a:t>70</a:t>
            </a:r>
            <a:r>
              <a:rPr lang="ru-RU" sz="3500" i="1" dirty="0" smtClean="0"/>
              <a:t>% - ржаная мука</a:t>
            </a:r>
          </a:p>
          <a:p>
            <a:pPr algn="just">
              <a:buNone/>
            </a:pPr>
            <a:endParaRPr lang="ru-RU" sz="3500" i="1" dirty="0" smtClean="0"/>
          </a:p>
          <a:p>
            <a:pPr algn="just">
              <a:buNone/>
            </a:pPr>
            <a:endParaRPr lang="ru-RU" sz="3500" i="1" dirty="0" smtClean="0"/>
          </a:p>
          <a:p>
            <a:pPr algn="just">
              <a:buNone/>
            </a:pPr>
            <a:r>
              <a:rPr lang="ru-RU" sz="3500" i="1" dirty="0" smtClean="0"/>
              <a:t>20% - овсяная, льняная, кукурузная, мука</a:t>
            </a:r>
          </a:p>
          <a:p>
            <a:pPr algn="just">
              <a:buNone/>
            </a:pPr>
            <a:endParaRPr lang="ru-RU" sz="3500" i="1" dirty="0"/>
          </a:p>
          <a:p>
            <a:pPr algn="just">
              <a:buNone/>
            </a:pPr>
            <a:endParaRPr lang="ru-RU" sz="3500" i="1" dirty="0" smtClean="0"/>
          </a:p>
          <a:p>
            <a:pPr algn="just">
              <a:buNone/>
            </a:pPr>
            <a:r>
              <a:rPr lang="ru-RU" sz="3500" i="1" dirty="0" smtClean="0"/>
              <a:t>10% - солод, жмых и другие добавки</a:t>
            </a:r>
          </a:p>
          <a:p>
            <a:pPr algn="just">
              <a:buNone/>
            </a:pPr>
            <a:endParaRPr lang="ru-RU" sz="3500" i="1" dirty="0" smtClean="0"/>
          </a:p>
          <a:p>
            <a:pPr algn="just">
              <a:buNone/>
            </a:pPr>
            <a:endParaRPr lang="ru-RU" sz="3500" i="1" dirty="0"/>
          </a:p>
        </p:txBody>
      </p:sp>
      <p:pic>
        <p:nvPicPr>
          <p:cNvPr id="6" name="Рисунок 5" descr="C:\Users\Lector\Desktop\rzhanaya_dmzYS9t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71" y="1556792"/>
            <a:ext cx="1359114" cy="1080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Lector\Desktop\1-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68" y="3573015"/>
            <a:ext cx="1371517" cy="989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Lector\Desktop\es006849w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591458"/>
            <a:ext cx="1368152" cy="989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Lector\Desktop\906_big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68" y="5373216"/>
            <a:ext cx="1409700" cy="93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Lector\Desktop\hLfnbBBeewY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7" y="5285903"/>
            <a:ext cx="1368152" cy="1027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Lector\Desktop\lebeda2_09052016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329559"/>
            <a:ext cx="1919941" cy="1027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C:\Users\Lector\Desktop\kukuruznaya_dieta_7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573014"/>
            <a:ext cx="1376680" cy="10081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114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79512" y="0"/>
            <a:ext cx="8579296" cy="1143000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Хлебная карточка на ноябрь 1941 года</a:t>
            </a:r>
            <a:endParaRPr lang="ru-RU" sz="3600" b="1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251520" y="4365104"/>
            <a:ext cx="8640960" cy="212109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500" dirty="0"/>
              <a:t>П</a:t>
            </a:r>
            <a:r>
              <a:rPr lang="ru-RU" sz="3500" dirty="0" smtClean="0"/>
              <a:t>отеря карточки была </a:t>
            </a:r>
            <a:r>
              <a:rPr lang="ru-RU" sz="3500" dirty="0" smtClean="0"/>
              <a:t>равнозначна смертельному приговору. </a:t>
            </a:r>
            <a:endParaRPr lang="ru-RU" sz="3500" dirty="0"/>
          </a:p>
        </p:txBody>
      </p:sp>
      <p:pic>
        <p:nvPicPr>
          <p:cNvPr id="4" name="Picture 8" descr="&amp;KHcy;&amp;lcy;&amp;iecy;&amp;bcy;&amp;ncy;&amp;acy;&amp;yacy; &amp;kcy;&amp;acy;&amp;rcy;&amp;tcy;&amp;ocy;&amp;chcy;&amp;kcy;&amp;acy; &amp;vcy;&amp;rcy;&amp;iecy;&amp;mcy;&amp;iecy;&amp;ncy; &amp;vcy;&amp;ocy;&amp;jcy;&amp;ncy;&amp;ycy;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627784" y="1052736"/>
            <a:ext cx="3789597" cy="316835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51953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79512" y="116632"/>
            <a:ext cx="8784976" cy="1470025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ea typeface="Calibri" pitchFamily="34" charset="0"/>
                <a:cs typeface="Times New Roman" pitchFamily="18" charset="0"/>
              </a:rPr>
              <a:t>Бедный ленинградский ломтик хлеба — </a:t>
            </a:r>
            <a:br>
              <a:rPr lang="ru-RU" sz="3600" b="1" dirty="0" smtClean="0">
                <a:ea typeface="Calibri" pitchFamily="34" charset="0"/>
                <a:cs typeface="Times New Roman" pitchFamily="18" charset="0"/>
              </a:rPr>
            </a:br>
            <a:r>
              <a:rPr lang="ru-RU" sz="3600" b="1" dirty="0" smtClean="0">
                <a:ea typeface="Calibri" pitchFamily="34" charset="0"/>
                <a:cs typeface="Times New Roman" pitchFamily="18" charset="0"/>
              </a:rPr>
              <a:t>Он почти не весит на руке…</a:t>
            </a:r>
            <a:endParaRPr lang="ru-RU" sz="3600" b="1" dirty="0"/>
          </a:p>
        </p:txBody>
      </p:sp>
      <p:pic>
        <p:nvPicPr>
          <p:cNvPr id="6146" name="Picture 2" descr="http://www.kp.crimea.ua/uploads/assets/blok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532535" y="1556792"/>
            <a:ext cx="2366262" cy="30243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Прямоугольник 6"/>
          <p:cNvSpPr/>
          <p:nvPr/>
        </p:nvSpPr>
        <p:spPr>
          <a:xfrm>
            <a:off x="503040" y="4797152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cs typeface="Times New Roman" pitchFamily="18" charset="0"/>
              </a:rPr>
              <a:t>   Ленинградцы стояли в очереди, чтобы получить блокадный кусочек хлеба – </a:t>
            </a:r>
          </a:p>
          <a:p>
            <a:r>
              <a:rPr lang="ru-RU" sz="3200" dirty="0" smtClean="0">
                <a:cs typeface="Times New Roman" pitchFamily="18" charset="0"/>
              </a:rPr>
              <a:t>125 граммов на весь день.</a:t>
            </a:r>
            <a:endParaRPr lang="ru-RU" sz="3200" dirty="0"/>
          </a:p>
        </p:txBody>
      </p:sp>
      <p:pic>
        <p:nvPicPr>
          <p:cNvPr id="9" name="Picture 2" descr="http://history.sgu.ru/img/x1-037_1.jpg?q=rus_hist/img/x1-037_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11560" y="1538789"/>
            <a:ext cx="4680520" cy="304233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30377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1517</TotalTime>
  <Words>171</Words>
  <Application>Microsoft Office PowerPoint</Application>
  <PresentationFormat>Экран (4:3)</PresentationFormat>
  <Paragraphs>37</Paragraphs>
  <Slides>14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Исследовательская работа «Блокадный хлеб» </vt:lpstr>
      <vt:lpstr>Гипотеза: предполагаю, что блокадный хлеб был мало похож на современный.  Цель:  узнать, каким был блокадный хлеб.  Задачи: 1. Изучить информацию в интернете. 2. Попробовать вместе с мамой испечь блокадный хлеб. 3. Подготовить презентацию.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Хлебная карточка на ноябрь 1941 года</vt:lpstr>
      <vt:lpstr>Бедный ленинградский ломтик хлеба —  Он почти не весит на руке…</vt:lpstr>
      <vt:lpstr>Дорога Жизни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Блокадный хлеб </dc:title>
  <cp:lastModifiedBy>Lector</cp:lastModifiedBy>
  <cp:revision>139</cp:revision>
  <dcterms:modified xsi:type="dcterms:W3CDTF">2020-02-06T12:38:19Z</dcterms:modified>
</cp:coreProperties>
</file>