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86" r:id="rId6"/>
    <p:sldId id="296" r:id="rId7"/>
    <p:sldId id="298" r:id="rId8"/>
    <p:sldId id="294" r:id="rId9"/>
    <p:sldId id="295" r:id="rId10"/>
    <p:sldId id="273" r:id="rId11"/>
    <p:sldId id="284" r:id="rId12"/>
    <p:sldId id="292" r:id="rId13"/>
    <p:sldId id="283" r:id="rId14"/>
    <p:sldId id="29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54" autoAdjust="0"/>
  </p:normalViewPr>
  <p:slideViewPr>
    <p:cSldViewPr>
      <p:cViewPr>
        <p:scale>
          <a:sx n="77" d="100"/>
          <a:sy n="77" d="100"/>
        </p:scale>
        <p:origin x="-312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sz="8900" b="1" dirty="0" smtClean="0"/>
              <a:t/>
            </a:r>
            <a:br>
              <a:rPr lang="ru-RU" sz="8900" b="1" dirty="0" smtClean="0"/>
            </a:br>
            <a:r>
              <a:rPr lang="ru-RU" sz="6700" b="1" dirty="0" smtClean="0"/>
              <a:t>Исследовательская работа</a:t>
            </a:r>
            <a:r>
              <a:rPr lang="ru-RU" sz="6700" b="1" dirty="0" smtClean="0"/>
              <a:t/>
            </a:r>
            <a:br>
              <a:rPr lang="ru-RU" sz="6700" b="1" dirty="0" smtClean="0"/>
            </a:br>
            <a:r>
              <a:rPr lang="ru-RU" sz="6700" b="1" dirty="0" smtClean="0"/>
              <a:t>«Блокадный </a:t>
            </a:r>
            <a:r>
              <a:rPr lang="ru-RU" sz="6700" b="1" dirty="0" smtClean="0"/>
              <a:t>хлеб»</a:t>
            </a:r>
            <a:br>
              <a:rPr lang="ru-RU" sz="6700" b="1" dirty="0" smtClean="0"/>
            </a:b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36912"/>
            <a:ext cx="8424936" cy="3744416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Автор: Мещерякова Галина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ученица 1 класса </a:t>
            </a:r>
            <a:r>
              <a:rPr lang="ru-RU" sz="2400" dirty="0">
                <a:solidFill>
                  <a:schemeClr val="tx1"/>
                </a:solidFill>
              </a:rPr>
              <a:t>М</a:t>
            </a:r>
            <a:r>
              <a:rPr lang="ru-RU" sz="2400" dirty="0" smtClean="0">
                <a:solidFill>
                  <a:schemeClr val="tx1"/>
                </a:solidFill>
              </a:rPr>
              <a:t>ОУ начальная 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</a:rPr>
              <a:t>ш</a:t>
            </a:r>
            <a:r>
              <a:rPr lang="ru-RU" sz="2400" dirty="0" smtClean="0">
                <a:solidFill>
                  <a:schemeClr val="tx1"/>
                </a:solidFill>
              </a:rPr>
              <a:t>кола п. Горнокнязевск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Руководитель проекта: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учитель начальных классов</a:t>
            </a:r>
          </a:p>
          <a:p>
            <a:pPr algn="r"/>
            <a:r>
              <a:rPr lang="ru-RU" sz="2400" b="1" dirty="0" err="1" smtClean="0">
                <a:solidFill>
                  <a:schemeClr val="tx1"/>
                </a:solidFill>
              </a:rPr>
              <a:t>Кладько</a:t>
            </a:r>
            <a:r>
              <a:rPr lang="ru-RU" sz="2400" b="1" dirty="0" smtClean="0">
                <a:solidFill>
                  <a:schemeClr val="tx1"/>
                </a:solidFill>
              </a:rPr>
              <a:t> Елена Михайловна</a:t>
            </a:r>
            <a:endParaRPr lang="ru-RU" sz="2400" dirty="0" smtClean="0">
              <a:solidFill>
                <a:schemeClr val="tx1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п. Горнокнязевск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2020 год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\\192.168.0.222\обменик\Документы общие\ФОТО\2019-2020\добровольцы\Галя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25521" r="36914"/>
          <a:stretch/>
        </p:blipFill>
        <p:spPr bwMode="auto">
          <a:xfrm>
            <a:off x="755576" y="2852936"/>
            <a:ext cx="2664296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3813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Дорога Жизни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437112"/>
            <a:ext cx="8229600" cy="171765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Продукты и топливо в осаждённый </a:t>
            </a:r>
          </a:p>
          <a:p>
            <a:pPr>
              <a:buNone/>
            </a:pPr>
            <a:r>
              <a:rPr lang="ru-RU" dirty="0" smtClean="0"/>
              <a:t>    город доставляли по  Ладожскому озеру.</a:t>
            </a:r>
          </a:p>
          <a:p>
            <a:pPr>
              <a:buNone/>
            </a:pPr>
            <a:r>
              <a:rPr lang="ru-RU" dirty="0" smtClean="0"/>
              <a:t>    Этот путь назвали Дорогой Жизни. </a:t>
            </a:r>
            <a:endParaRPr lang="ru-RU" dirty="0"/>
          </a:p>
        </p:txBody>
      </p:sp>
      <p:pic>
        <p:nvPicPr>
          <p:cNvPr id="33796" name="Picture 4" descr="http://school3.vsevnet.ru/uploads/posts/1306704576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7" y="1196752"/>
            <a:ext cx="3991205" cy="2880320"/>
          </a:xfrm>
          <a:prstGeom prst="rect">
            <a:avLst/>
          </a:prstGeom>
          <a:noFill/>
        </p:spPr>
      </p:pic>
      <p:pic>
        <p:nvPicPr>
          <p:cNvPr id="33798" name="Picture 6" descr="&amp;Bcy;&amp;lcy;&amp;ocy;&amp;kcy;&amp;acy;&amp;dcy;&amp;ncy;&amp;ycy;&amp;jcy; &amp;Lcy;&amp;iecy;&amp;ncy;&amp;icy;&amp;ncy;&amp;gcy;&amp;rcy;&amp;acy;&amp;dcy; - &amp;fcy;&amp;ocy;&amp;tcy;&amp;ocy; &amp;dcy;&amp;ocy;&amp;rcy;&amp;ocy;&amp;gcy;&amp;icy; &amp;zhcy;&amp;icy;&amp;zcy;&amp;ncy;&amp;icy;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1196752"/>
            <a:ext cx="4320480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http://school3.vsevnet.ru/uploads/posts/1306704576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9905" y="1196752"/>
            <a:ext cx="3991205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192.168.0.222\обменик\Кладько Е.М\Ленинград.Дорога жизни\IMG_20200128_1157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9946"/>
            <a:ext cx="2016224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\\192.168.0.222\обменик\Кладько Е.М\Ленинград.Дорога жизни\IMG_20200128_115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9946"/>
            <a:ext cx="2376264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\\192.168.0.222\обменик\Кладько Е.М\Ленинград.Дорога жизни\IMG_20200128_1151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165"/>
            <a:ext cx="1440160" cy="2122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\\192.168.0.222\обменик\Кладько Е.М\Ленинград.Дорога жизни\IMG_20200128_1419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536504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19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ector\Desktop\Исследовательская работа 3\Фото проект\IMG-2d2d0daded69b9a0b01aacf4d86eb99a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1873842" cy="2102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Lector\Desktop\Исследовательская работа 3\Фото проект\IMG-3bb19602b2bba7542c8cd4cbfd29f95b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18" y="385312"/>
            <a:ext cx="172819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Lector\Desktop\Исследовательская работа 3\Фото проект\IMG-3e3b917212e75aa91d9ef2ff0997c101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2" y="404664"/>
            <a:ext cx="1578610" cy="2105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Lector\Desktop\Исследовательская работа 3\Фото проект\IMG-f546bf8beed05ccffb60695b018d56dd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07615"/>
            <a:ext cx="2376264" cy="2486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Lector\Desktop\Исследовательская работа 3\Фото проект\IMG-2d0c1f724e96df7a0fbf3ab361bad623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6963"/>
            <a:ext cx="2304361" cy="248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ector\Desktop\Исследовательская работа 3\Фото проект\IMG-2d0c1f724e96df7a0fbf3ab361bad623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59" y="3207615"/>
            <a:ext cx="2304361" cy="2482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458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9001000" cy="557748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2800" dirty="0" smtClean="0"/>
              <a:t>    </a:t>
            </a:r>
            <a:endParaRPr lang="ru-RU" sz="5600" dirty="0" smtClean="0"/>
          </a:p>
          <a:p>
            <a:pPr>
              <a:buNone/>
            </a:pPr>
            <a:r>
              <a:rPr lang="ru-RU" sz="9800" i="1" dirty="0" smtClean="0">
                <a:solidFill>
                  <a:srgbClr val="C00000"/>
                </a:solidFill>
              </a:rPr>
              <a:t>     </a:t>
            </a:r>
            <a:r>
              <a:rPr lang="ru-RU" sz="12800" i="1" dirty="0" smtClean="0">
                <a:solidFill>
                  <a:srgbClr val="C00000"/>
                </a:solidFill>
              </a:rPr>
              <a:t>Я вспоминаю хлеб блокадных лет,</a:t>
            </a:r>
            <a:br>
              <a:rPr lang="ru-RU" sz="12800" i="1" dirty="0" smtClean="0">
                <a:solidFill>
                  <a:srgbClr val="C00000"/>
                </a:solidFill>
              </a:rPr>
            </a:br>
            <a:r>
              <a:rPr lang="ru-RU" sz="12800" i="1" dirty="0" smtClean="0">
                <a:solidFill>
                  <a:srgbClr val="C00000"/>
                </a:solidFill>
              </a:rPr>
              <a:t>Который в детском доме нам давали.</a:t>
            </a:r>
            <a:br>
              <a:rPr lang="ru-RU" sz="12800" i="1" dirty="0" smtClean="0">
                <a:solidFill>
                  <a:srgbClr val="C00000"/>
                </a:solidFill>
              </a:rPr>
            </a:br>
            <a:r>
              <a:rPr lang="ru-RU" sz="12800" i="1" dirty="0" smtClean="0">
                <a:solidFill>
                  <a:srgbClr val="C00000"/>
                </a:solidFill>
              </a:rPr>
              <a:t>Не из муки он был - из наших бед,</a:t>
            </a:r>
            <a:br>
              <a:rPr lang="ru-RU" sz="12800" i="1" dirty="0" smtClean="0">
                <a:solidFill>
                  <a:srgbClr val="C00000"/>
                </a:solidFill>
              </a:rPr>
            </a:br>
            <a:r>
              <a:rPr lang="ru-RU" sz="12800" i="1" dirty="0" smtClean="0">
                <a:solidFill>
                  <a:srgbClr val="C00000"/>
                </a:solidFill>
              </a:rPr>
              <a:t>И что в него тогда только не клали!</a:t>
            </a:r>
          </a:p>
          <a:p>
            <a:pPr>
              <a:buNone/>
            </a:pPr>
            <a:endParaRPr lang="ru-RU" sz="12800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2800" i="1" dirty="0" smtClean="0">
                <a:solidFill>
                  <a:srgbClr val="C00000"/>
                </a:solidFill>
              </a:rPr>
              <a:t>    Хлеб был с мякиною, макухой и ботвой,</a:t>
            </a:r>
            <a:br>
              <a:rPr lang="ru-RU" sz="12800" i="1" dirty="0" smtClean="0">
                <a:solidFill>
                  <a:srgbClr val="C00000"/>
                </a:solidFill>
              </a:rPr>
            </a:br>
            <a:r>
              <a:rPr lang="ru-RU" sz="12800" i="1" dirty="0" smtClean="0">
                <a:solidFill>
                  <a:srgbClr val="C00000"/>
                </a:solidFill>
              </a:rPr>
              <a:t>С корой. Колючий так, что режет десна.</a:t>
            </a:r>
            <a:br>
              <a:rPr lang="ru-RU" sz="12800" i="1" dirty="0" smtClean="0">
                <a:solidFill>
                  <a:srgbClr val="C00000"/>
                </a:solidFill>
              </a:rPr>
            </a:br>
            <a:r>
              <a:rPr lang="ru-RU" sz="12800" i="1" dirty="0" smtClean="0">
                <a:solidFill>
                  <a:srgbClr val="C00000"/>
                </a:solidFill>
              </a:rPr>
              <a:t>Тяжелый, горький - с хвоей, лебедой,</a:t>
            </a:r>
            <a:br>
              <a:rPr lang="ru-RU" sz="12800" i="1" dirty="0" smtClean="0">
                <a:solidFill>
                  <a:srgbClr val="C00000"/>
                </a:solidFill>
              </a:rPr>
            </a:br>
            <a:r>
              <a:rPr lang="ru-RU" sz="12800" i="1" dirty="0" smtClean="0">
                <a:solidFill>
                  <a:srgbClr val="C00000"/>
                </a:solidFill>
              </a:rPr>
              <a:t>На праздник, очень редко - чистый просто.</a:t>
            </a:r>
          </a:p>
          <a:p>
            <a:pPr>
              <a:buNone/>
            </a:pPr>
            <a:endParaRPr lang="ru-RU" sz="5600" dirty="0" smtClean="0"/>
          </a:p>
          <a:p>
            <a:pPr>
              <a:buNone/>
            </a:pPr>
            <a:r>
              <a:rPr lang="ru-RU" sz="7400" i="1" dirty="0" smtClean="0"/>
              <a:t/>
            </a:r>
            <a:br>
              <a:rPr lang="ru-RU" sz="7400" i="1" dirty="0" smtClean="0"/>
            </a:br>
            <a:endParaRPr lang="ru-RU" sz="7400" dirty="0" smtClean="0"/>
          </a:p>
          <a:p>
            <a:pPr>
              <a:buNone/>
            </a:pPr>
            <a:endParaRPr lang="ru-RU" sz="7400" dirty="0"/>
          </a:p>
        </p:txBody>
      </p:sp>
    </p:spTree>
    <p:extLst>
      <p:ext uri="{BB962C8B-B14F-4D97-AF65-F5344CB8AC3E}">
        <p14:creationId xmlns:p14="http://schemas.microsoft.com/office/powerpoint/2010/main" val="31473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2577" y="-171400"/>
            <a:ext cx="972908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5400600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/>
              <a:t>Гипотеза:</a:t>
            </a:r>
            <a:r>
              <a:rPr lang="ru-RU" sz="3100" dirty="0" smtClean="0"/>
              <a:t> предполагаю, что блокадный хлеб был мало похож на современный</a:t>
            </a:r>
            <a:r>
              <a:rPr lang="ru-RU" sz="3100" dirty="0" smtClean="0"/>
              <a:t>.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Цель</a:t>
            </a:r>
            <a:r>
              <a:rPr lang="ru-RU" sz="3100" b="1" dirty="0" smtClean="0"/>
              <a:t>: </a:t>
            </a:r>
            <a:r>
              <a:rPr lang="ru-RU" sz="3100" dirty="0" smtClean="0"/>
              <a:t> узнать, каким был блокадный </a:t>
            </a:r>
            <a:r>
              <a:rPr lang="ru-RU" sz="3100" dirty="0" smtClean="0"/>
              <a:t>хлеб.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Задачи:</a:t>
            </a:r>
            <a:br>
              <a:rPr lang="ru-RU" sz="3100" b="1" dirty="0" smtClean="0"/>
            </a:br>
            <a:r>
              <a:rPr lang="ru-RU" sz="3100" dirty="0" smtClean="0"/>
              <a:t>1. Изучить информацию в </a:t>
            </a:r>
            <a:r>
              <a:rPr lang="ru-RU" sz="3100" dirty="0" smtClean="0"/>
              <a:t>интернете.</a:t>
            </a:r>
            <a:br>
              <a:rPr lang="ru-RU" sz="3100" dirty="0" smtClean="0"/>
            </a:br>
            <a:r>
              <a:rPr lang="ru-RU" sz="3100" dirty="0" smtClean="0"/>
              <a:t>2</a:t>
            </a:r>
            <a:r>
              <a:rPr lang="ru-RU" sz="3100" dirty="0" smtClean="0"/>
              <a:t>. </a:t>
            </a:r>
            <a:r>
              <a:rPr lang="ru-RU" sz="3100" dirty="0" smtClean="0"/>
              <a:t>Попробовать вместе с мамой испечь блокадный хлеб.</a:t>
            </a:r>
            <a:br>
              <a:rPr lang="ru-RU" sz="3100" dirty="0" smtClean="0"/>
            </a:br>
            <a:r>
              <a:rPr lang="ru-RU" sz="3100" dirty="0" smtClean="0"/>
              <a:t>3. </a:t>
            </a:r>
            <a:r>
              <a:rPr lang="ru-RU" sz="3100" dirty="0" smtClean="0"/>
              <a:t>Подготовить презентацию.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293095"/>
            <a:ext cx="8733656" cy="208823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u="sng" dirty="0">
                <a:solidFill>
                  <a:srgbClr val="C00000"/>
                </a:solidFill>
              </a:rPr>
              <a:t>2020 год – </a:t>
            </a:r>
            <a:r>
              <a:rPr lang="ru-RU" u="sng" dirty="0" smtClean="0">
                <a:solidFill>
                  <a:srgbClr val="C00000"/>
                </a:solidFill>
              </a:rPr>
              <a:t>год памяти! </a:t>
            </a:r>
            <a:endParaRPr lang="ru-RU" u="sng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u="sng" dirty="0" smtClean="0">
                <a:solidFill>
                  <a:srgbClr val="C00000"/>
                </a:solidFill>
              </a:rPr>
              <a:t>75 </a:t>
            </a:r>
            <a:r>
              <a:rPr lang="ru-RU" u="sng" dirty="0">
                <a:solidFill>
                  <a:srgbClr val="C00000"/>
                </a:solidFill>
              </a:rPr>
              <a:t>– </a:t>
            </a:r>
            <a:r>
              <a:rPr lang="ru-RU" u="sng" dirty="0" smtClean="0">
                <a:solidFill>
                  <a:srgbClr val="C00000"/>
                </a:solidFill>
              </a:rPr>
              <a:t>лет Великой Победы! 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Lector\Desktop\upld_2746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3347814" cy="3666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733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895449"/>
            <a:ext cx="8733656" cy="155788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Много было </a:t>
            </a:r>
            <a:r>
              <a:rPr lang="ru-RU" sz="2800" dirty="0" smtClean="0"/>
              <a:t>побед</a:t>
            </a:r>
            <a:r>
              <a:rPr lang="ru-RU" sz="2800" dirty="0" smtClean="0"/>
              <a:t>. </a:t>
            </a:r>
            <a:r>
              <a:rPr lang="ru-RU" sz="2800" dirty="0" smtClean="0">
                <a:solidFill>
                  <a:srgbClr val="FF0000"/>
                </a:solidFill>
              </a:rPr>
              <a:t>Битва за Москву, за Сталинград, Курская битва…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2" descr="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816" y="2636913"/>
            <a:ext cx="3204477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Содержимое 2" descr="1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875" y="336861"/>
            <a:ext cx="3129292" cy="23000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Содержимое 2" descr="2а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08104" y="354044"/>
            <a:ext cx="3183496" cy="2265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70621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661248"/>
            <a:ext cx="8733656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>
                <a:solidFill>
                  <a:srgbClr val="FF0000"/>
                </a:solidFill>
              </a:rPr>
              <a:t>Б</a:t>
            </a:r>
            <a:r>
              <a:rPr lang="ru-RU" sz="4000" dirty="0" smtClean="0">
                <a:solidFill>
                  <a:srgbClr val="FF0000"/>
                </a:solidFill>
              </a:rPr>
              <a:t>локада Ленинграда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C:\Users\Lector\Desktop\26016824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880320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Lector\Desktop\regnum_picture_1473097093246460_norm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05" y="548680"/>
            <a:ext cx="2728711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Lector\Desktop\0_9d773_e98593e8_ori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288032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C:\Users\Lector\Desktop\hello_html_5b6d8604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05" y="3479023"/>
            <a:ext cx="2728711" cy="21102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C:\Users\Lector\Desktop\695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83809"/>
            <a:ext cx="2815905" cy="2797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464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56992"/>
            <a:ext cx="8733656" cy="305720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sz="3500" dirty="0" smtClean="0"/>
              <a:t>В Музее хлеба можно </a:t>
            </a:r>
            <a:r>
              <a:rPr lang="ru-RU" sz="3500" dirty="0" smtClean="0"/>
              <a:t>увидеть блокадный хлеб. Он отличается </a:t>
            </a:r>
            <a:r>
              <a:rPr lang="ru-RU" sz="3500" dirty="0" smtClean="0"/>
              <a:t>от того, который мы привыкли есть за обедом. Выпекали его </a:t>
            </a:r>
            <a:r>
              <a:rPr lang="ru-RU" sz="3500" dirty="0" smtClean="0"/>
              <a:t>из </a:t>
            </a:r>
            <a:r>
              <a:rPr lang="ru-RU" sz="3500" dirty="0" smtClean="0"/>
              <a:t>ржаной муки с различными добавками.</a:t>
            </a:r>
            <a:endParaRPr lang="ru-RU" sz="3500" dirty="0"/>
          </a:p>
        </p:txBody>
      </p:sp>
      <p:pic>
        <p:nvPicPr>
          <p:cNvPr id="5" name="Picture 2" descr="http://electronic77.ru/files/2009/10/s63001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43808" y="260648"/>
            <a:ext cx="3024336" cy="3024336"/>
          </a:xfrm>
          <a:prstGeom prst="rect">
            <a:avLst/>
          </a:prstGeom>
          <a:noFill/>
        </p:spPr>
      </p:pic>
      <p:pic>
        <p:nvPicPr>
          <p:cNvPr id="4" name="Picture 2" descr="http://electronic77.ru/files/2009/10/s63001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43808" y="260648"/>
            <a:ext cx="3024336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400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733656" cy="60815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</a:t>
            </a:r>
            <a:r>
              <a:rPr lang="ru-RU" b="1" i="1" dirty="0" smtClean="0"/>
              <a:t>Состав блокадного хлеба</a:t>
            </a:r>
          </a:p>
          <a:p>
            <a:pPr algn="just">
              <a:buNone/>
            </a:pPr>
            <a:r>
              <a:rPr lang="ru-RU" sz="3500" i="1" dirty="0" smtClean="0"/>
              <a:t>70</a:t>
            </a:r>
            <a:r>
              <a:rPr lang="ru-RU" sz="3500" i="1" dirty="0" smtClean="0"/>
              <a:t>% - ржаная мука</a:t>
            </a:r>
          </a:p>
          <a:p>
            <a:pPr algn="just">
              <a:buNone/>
            </a:pPr>
            <a:endParaRPr lang="ru-RU" sz="3500" i="1" dirty="0" smtClean="0"/>
          </a:p>
          <a:p>
            <a:pPr algn="just">
              <a:buNone/>
            </a:pPr>
            <a:endParaRPr lang="ru-RU" sz="3500" i="1" dirty="0" smtClean="0"/>
          </a:p>
          <a:p>
            <a:pPr algn="just">
              <a:buNone/>
            </a:pPr>
            <a:r>
              <a:rPr lang="ru-RU" sz="3500" i="1" dirty="0" smtClean="0"/>
              <a:t>20% - овсяная, льняная, кукурузная, мука</a:t>
            </a:r>
          </a:p>
          <a:p>
            <a:pPr algn="just">
              <a:buNone/>
            </a:pPr>
            <a:endParaRPr lang="ru-RU" sz="3500" i="1" dirty="0"/>
          </a:p>
          <a:p>
            <a:pPr algn="just">
              <a:buNone/>
            </a:pPr>
            <a:endParaRPr lang="ru-RU" sz="3500" i="1" dirty="0" smtClean="0"/>
          </a:p>
          <a:p>
            <a:pPr algn="just">
              <a:buNone/>
            </a:pPr>
            <a:r>
              <a:rPr lang="ru-RU" sz="3500" i="1" dirty="0" smtClean="0"/>
              <a:t>10% - солод, жмых и другие добавки</a:t>
            </a:r>
          </a:p>
          <a:p>
            <a:pPr algn="just">
              <a:buNone/>
            </a:pPr>
            <a:endParaRPr lang="ru-RU" sz="3500" i="1" dirty="0" smtClean="0"/>
          </a:p>
          <a:p>
            <a:pPr algn="just">
              <a:buNone/>
            </a:pPr>
            <a:endParaRPr lang="ru-RU" sz="3500" i="1" dirty="0"/>
          </a:p>
        </p:txBody>
      </p:sp>
      <p:pic>
        <p:nvPicPr>
          <p:cNvPr id="6" name="Рисунок 5" descr="C:\Users\Lector\Desktop\rzhanaya_dmzYS9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1" y="1556792"/>
            <a:ext cx="1359114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ector\Desktop\1-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8" y="3573015"/>
            <a:ext cx="1371517" cy="98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ector\Desktop\es006849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91458"/>
            <a:ext cx="1368152" cy="98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Lector\Desktop\906_bi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8" y="5373216"/>
            <a:ext cx="140970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Lector\Desktop\hLfnbBBeewY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5285903"/>
            <a:ext cx="1368152" cy="102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Lector\Desktop\lebeda2_090520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329559"/>
            <a:ext cx="1919941" cy="102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Lector\Desktop\kukuruznaya_dieta_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4"/>
            <a:ext cx="1376680" cy="100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1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0"/>
            <a:ext cx="857929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Хлебная карточка на ноябрь 1941 года</a:t>
            </a:r>
            <a:endParaRPr lang="ru-RU" sz="3600" b="1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4365104"/>
            <a:ext cx="8640960" cy="21210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500" dirty="0"/>
              <a:t>П</a:t>
            </a:r>
            <a:r>
              <a:rPr lang="ru-RU" sz="3500" dirty="0" smtClean="0"/>
              <a:t>отеря карточки была </a:t>
            </a:r>
            <a:r>
              <a:rPr lang="ru-RU" sz="3500" dirty="0" smtClean="0"/>
              <a:t>равнозначна смертельному приговору. </a:t>
            </a:r>
            <a:endParaRPr lang="ru-RU" sz="3500" dirty="0"/>
          </a:p>
        </p:txBody>
      </p:sp>
      <p:pic>
        <p:nvPicPr>
          <p:cNvPr id="4" name="Picture 8" descr="&amp;KHcy;&amp;lcy;&amp;iecy;&amp;bcy;&amp;ncy;&amp;acy;&amp;yacy; &amp;kcy;&amp;acy;&amp;rcy;&amp;tcy;&amp;ocy;&amp;chcy;&amp;kcy;&amp;acy; &amp;vcy;&amp;rcy;&amp;iecy;&amp;mcy;&amp;iecy;&amp;ncy; &amp;vcy;&amp;ocy;&amp;jcy;&amp;ncy;&amp;ycy;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784" y="1052736"/>
            <a:ext cx="3789597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195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Бедный ленинградский ломтик хлеба — </a:t>
            </a:r>
            <a:br>
              <a:rPr lang="ru-RU" sz="3600" b="1" dirty="0" smtClean="0">
                <a:ea typeface="Calibri" pitchFamily="34" charset="0"/>
                <a:cs typeface="Times New Roman" pitchFamily="18" charset="0"/>
              </a:rPr>
            </a:b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Он почти не весит на руке…</a:t>
            </a:r>
            <a:endParaRPr lang="ru-RU" sz="3600" b="1" dirty="0"/>
          </a:p>
        </p:txBody>
      </p:sp>
      <p:pic>
        <p:nvPicPr>
          <p:cNvPr id="6146" name="Picture 2" descr="http://www.kp.crimea.ua/uploads/assets/blok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32535" y="1556792"/>
            <a:ext cx="2366262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03040" y="479715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cs typeface="Times New Roman" pitchFamily="18" charset="0"/>
              </a:rPr>
              <a:t>   Ленинградцы стояли в очереди, чтобы получить блокадный кусочек хлеба – </a:t>
            </a:r>
          </a:p>
          <a:p>
            <a:r>
              <a:rPr lang="ru-RU" sz="3200" dirty="0" smtClean="0">
                <a:cs typeface="Times New Roman" pitchFamily="18" charset="0"/>
              </a:rPr>
              <a:t>125 граммов на весь день.</a:t>
            </a:r>
            <a:endParaRPr lang="ru-RU" sz="3200" dirty="0"/>
          </a:p>
        </p:txBody>
      </p:sp>
      <p:pic>
        <p:nvPicPr>
          <p:cNvPr id="9" name="Picture 2" descr="http://history.sgu.ru/img/x1-037_1.jpg?q=rus_hist/img/x1-037_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60" y="1538789"/>
            <a:ext cx="4680520" cy="3042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037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</TotalTime>
  <Words>171</Words>
  <Application>Microsoft Office PowerPoint</Application>
  <PresentationFormat>Экран (4:3)</PresentationFormat>
  <Paragraphs>37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Исследовательская работа «Блокадный хлеб» </vt:lpstr>
      <vt:lpstr>Гипотеза: предполагаю, что блокадный хлеб был мало похож на современный.  Цель:  узнать, каким был блокадный хлеб.  Задачи: 1. Изучить информацию в интернете. 2. Попробовать вместе с мамой испечь блокадный хлеб. 3. Подготовить презентацию.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Хлебная карточка на ноябрь 1941 года</vt:lpstr>
      <vt:lpstr>Бедный ленинградский ломтик хлеба —  Он почти не весит на руке…</vt:lpstr>
      <vt:lpstr>Дорога Жизни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Блокадный хлеб </dc:title>
  <cp:lastModifiedBy>Lector</cp:lastModifiedBy>
  <cp:revision>139</cp:revision>
  <dcterms:modified xsi:type="dcterms:W3CDTF">2020-02-06T12:38:19Z</dcterms:modified>
</cp:coreProperties>
</file>