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8" r:id="rId2"/>
    <p:sldId id="259" r:id="rId3"/>
    <p:sldId id="260" r:id="rId4"/>
    <p:sldId id="261" r:id="rId5"/>
    <p:sldId id="262" r:id="rId6"/>
    <p:sldId id="263" r:id="rId7"/>
    <p:sldId id="269" r:id="rId8"/>
    <p:sldId id="286" r:id="rId9"/>
    <p:sldId id="265" r:id="rId10"/>
    <p:sldId id="280" r:id="rId11"/>
    <p:sldId id="271" r:id="rId12"/>
    <p:sldId id="272" r:id="rId13"/>
    <p:sldId id="274" r:id="rId14"/>
    <p:sldId id="276" r:id="rId15"/>
    <p:sldId id="281" r:id="rId16"/>
    <p:sldId id="282" r:id="rId17"/>
    <p:sldId id="283" r:id="rId18"/>
    <p:sldId id="284" r:id="rId19"/>
    <p:sldId id="285" r:id="rId20"/>
    <p:sldId id="289" r:id="rId21"/>
    <p:sldId id="287" r:id="rId22"/>
    <p:sldId id="278" r:id="rId23"/>
    <p:sldId id="29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42F2D-7E5D-4728-BFB7-C53999BD05FC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97E50-0970-4489-8181-D537C0F29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723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53692-70B3-4680-B133-73CED2D0DE7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520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53692-70B3-4680-B133-73CED2D0DE7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886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53692-70B3-4680-B133-73CED2D0DE7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023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53692-70B3-4680-B133-73CED2D0DE7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54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1863" cy="35131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CD2373-3500-408A-9260-148E8E71E77F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523499-50DE-4964-9965-7EFD6EAE4B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p=1&amp;text=%D1%84%D0%BE%D1%82%D0%BE%20%D0%BD%D0%B0%D1%80%D1%86%D0%B8%D1%81%D1%81%D0%B0&amp;fp=1&amp;pos=32&amp;uinfo=ww-1092-wh-555-fw-867-fh-448-pd-1.4500000476837158&amp;rpt=simage&amp;img_url=http://www.jailbird.ru/Photo/Jailbird.Ru_0271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v-dal.ru/word_s-120252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8992" y="476250"/>
            <a:ext cx="5607058" cy="941388"/>
          </a:xfrm>
        </p:spPr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rgbClr val="FFCC00"/>
                </a:solidFill>
              </a:rPr>
              <a:t>Легенда о Нарциссе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>
          <a:xfrm>
            <a:off x="1000099" y="2571744"/>
            <a:ext cx="7697813" cy="402590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80000"/>
              </a:lnSpc>
              <a:buNone/>
            </a:pPr>
            <a:r>
              <a:rPr lang="ru-RU" altLang="ru-RU" sz="2400" dirty="0" smtClean="0"/>
              <a:t>     </a:t>
            </a:r>
            <a:r>
              <a:rPr lang="ru-RU" altLang="ru-RU" sz="2400" b="1" dirty="0" smtClean="0"/>
              <a:t>Легенда о нарциссе печальна. Жил на свете юноша по имени Нарцисс. Его полюбила нимфа Эхо. Но юный Нарцисс отверг ее любовь, и от безответной любви прекрасное тело нимфы иссохло, так, что никто не мог ее видеть, а  только слышал. Тогда нимфа попросила богиню любви Афродиту наказать юношу: </a:t>
            </a:r>
            <a:r>
              <a:rPr lang="ru-RU" sz="2400" b="1" dirty="0" smtClean="0"/>
              <a:t>«Пусть не ответит Нарциссу взаимностью тот, кого он полюбит».</a:t>
            </a:r>
          </a:p>
          <a:p>
            <a:pPr algn="just">
              <a:lnSpc>
                <a:spcPct val="80000"/>
              </a:lnSpc>
              <a:buNone/>
            </a:pPr>
            <a:r>
              <a:rPr lang="ru-RU" altLang="ru-RU" sz="2400" b="1" dirty="0" smtClean="0"/>
              <a:t>    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altLang="ru-RU" sz="2400" b="1" dirty="0" smtClean="0"/>
              <a:t>     В жаркий полдень молодой Нарцисс наклонился попить из ручья и увидел свое отражение. Никогда не встречал нарцисс подобной красоты и потому потерял покой. 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400" b="1" dirty="0" smtClean="0"/>
              <a:t>     Каждое утро он приходил к ручью, погружал свои руки в воду, чтобы обнять того, кого видел, но все было тщетно</a:t>
            </a:r>
            <a:r>
              <a:rPr lang="ru-RU" sz="2400" dirty="0" smtClean="0"/>
              <a:t>.</a:t>
            </a:r>
          </a:p>
          <a:p>
            <a:pPr algn="just">
              <a:lnSpc>
                <a:spcPct val="80000"/>
              </a:lnSpc>
              <a:buNone/>
            </a:pPr>
            <a:r>
              <a:rPr lang="ru-RU" sz="2400" b="1" dirty="0" smtClean="0"/>
              <a:t>     Он перестал, есть, пить, спать и таял почти на глазах, пока не исчез бесследно. А на земле, где его видели последний раз, вырос душистый белый цветок холодной красоты. </a:t>
            </a:r>
            <a:endParaRPr lang="ru-RU" altLang="ru-RU" sz="2400" b="1" dirty="0" smtClean="0"/>
          </a:p>
        </p:txBody>
      </p:sp>
      <p:pic>
        <p:nvPicPr>
          <p:cNvPr id="11268" name="Picture 7" descr="1250332856_10840664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15888"/>
            <a:ext cx="2817804" cy="209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750099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457200" algn="l"/>
                <a:tab pos="1714500" algn="l"/>
              </a:tabLst>
            </a:pPr>
            <a:r>
              <a:rPr lang="ru-RU" sz="2400" u="sng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ПРАВИЛА БЕЗОПАСНОЙ РАБОТЫ С НОЖНИЦАМИ: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457200" algn="l"/>
                <a:tab pos="1714500" algn="l"/>
              </a:tabLst>
            </a:pP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Работай ножницами только на своём рабочем месте.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457200" algn="l"/>
                <a:tab pos="1714500" algn="l"/>
              </a:tabLst>
            </a:pP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Ножницы клади кольцами к себе.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457200" algn="l"/>
                <a:tab pos="1714500" algn="l"/>
              </a:tabLst>
            </a:pP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Подавай ножницы кольцами вперёд.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457200" algn="l"/>
                <a:tab pos="1714500" algn="l"/>
              </a:tabLst>
            </a:pP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Не оставляй ножницы открытыми.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457200" algn="l"/>
                <a:tab pos="1714500" algn="l"/>
              </a:tabLst>
            </a:pP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Не играй с ножницами, не подноси ножницы к лицу.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tabLst>
                <a:tab pos="457200" algn="l"/>
                <a:tab pos="1714500" algn="l"/>
              </a:tabLst>
            </a:pP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Клади их на стол так, чтобы они не выступали за край   стола.</a:t>
            </a:r>
            <a:endParaRPr lang="ru-RU" sz="24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елки из бумаги своими руками / поделка-цветок &quot;Нарцисс&quot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780" y="1219200"/>
            <a:ext cx="3960439" cy="283634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-396551" y="-6466953"/>
            <a:ext cx="9217024" cy="1309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endParaRPr lang="ru-RU" sz="24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    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   </a:t>
            </a:r>
            <a:endParaRPr lang="ru-RU" sz="2800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>
              <a:solidFill>
                <a:srgbClr val="000080"/>
              </a:solidFill>
              <a:ea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>
              <a:solidFill>
                <a:srgbClr val="000080"/>
              </a:solidFill>
              <a:ea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   </a:t>
            </a:r>
          </a:p>
          <a:p>
            <a:pPr marR="0" lvl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ea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Возьми 2 квадрата белой бумаги со стороной 5 см</a:t>
            </a:r>
          </a:p>
          <a:p>
            <a:pPr marR="0" lvl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сделай по бокам надрезы глубиной 2 см.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</a:rPr>
              <a:t/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</a:rPr>
            </a:b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849868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31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5536" y="-4296578"/>
            <a:ext cx="9073008" cy="9971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80"/>
              </a:solidFill>
              <a:latin typeface="Arial" pitchFamily="34" charset="0"/>
              <a:ea typeface="Times New Roman" pitchFamily="18" charset="0"/>
            </a:endParaRPr>
          </a:p>
          <a:p>
            <a:pPr marR="0" lvl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Возьми карандаш и плотно накрути противоположные лепестки. </a:t>
            </a:r>
          </a:p>
          <a:p>
            <a:pPr marR="0" lvl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же накрути вторую пару лепестков.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</a:rPr>
              <a:t/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</a:rPr>
            </a:b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pic>
        <p:nvPicPr>
          <p:cNvPr id="2049" name="Рисунок 2" descr="Описание: поделки из бумаги своими руками / поделка-цветок &quot;Нарцисс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48680"/>
            <a:ext cx="446449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" y="735568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92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3528" y="4243797"/>
            <a:ext cx="856895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Сделай две такие заготовки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склей их в середине, развернув лепестки в шахматном порядке.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ea typeface="Times New Roman" pitchFamily="18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pic>
        <p:nvPicPr>
          <p:cNvPr id="3073" name="Рисунок 3" descr="Описание: поделки из бумаги своими руками / поделка-цветок &quot;Нарцисс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547260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" y="887968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05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Рисунок 4" descr="Описание: поделки из бумаги своими руками / поделка-цветок &quot;Нарцисс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12" y="660692"/>
            <a:ext cx="698477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" y="745093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4732" y="3573016"/>
            <a:ext cx="8673548" cy="211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жёлтой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бумаги вырежи по шаблону круг и обожми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вокруг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карандаша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снимая с карандаша, приклей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центр цветка.</a:t>
            </a:r>
            <a:r>
              <a:rPr lang="ru-RU" sz="2400" dirty="0">
                <a:solidFill>
                  <a:srgbClr val="000080"/>
                </a:solidFill>
                <a:ea typeface="Times New Roman" pitchFamily="18" charset="0"/>
              </a:rPr>
              <a:t/>
            </a:r>
            <a:br>
              <a:rPr lang="ru-RU" sz="2400" dirty="0">
                <a:solidFill>
                  <a:srgbClr val="000080"/>
                </a:solidFill>
                <a:ea typeface="Times New Roman" pitchFamily="18" charset="0"/>
              </a:rPr>
            </a:br>
            <a:r>
              <a:rPr lang="ru-RU" dirty="0">
                <a:solidFill>
                  <a:srgbClr val="000080"/>
                </a:solidFill>
                <a:latin typeface="Arial" pitchFamily="34" charset="0"/>
                <a:ea typeface="Times New Roman" pitchFamily="18" charset="0"/>
              </a:rPr>
              <a:t> </a:t>
            </a:r>
            <a:endParaRPr lang="ru-RU" sz="2800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43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 нужно отрезать от листа бумаги зеленого цвета  полоски – стебли.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ped-kopilka.ru/images/10(35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286808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шаблону вырезаем листья разного размера.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 нарцисса удлиненные листья с заостренным концом.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ped-kopilka.ru/images/11(29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143932" cy="4357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Приклеиваем стебли (короткие и длинные) на основу, расположив их по вашему усмотрению.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ped-kopilka.ru/images/12(27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57166"/>
            <a:ext cx="592935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Приклеиваем листья на основу (у нарцисса они растут веером).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ped-kopilka.ru/images/13(23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290"/>
            <a:ext cx="6215105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Приклеиваем цветы на концы стеблей.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ped-kopilka.ru/images/14(20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0"/>
            <a:ext cx="6715172" cy="600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утер\Pictures\цветы для слайд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86291"/>
            <a:ext cx="7786742" cy="5543104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596" y="0"/>
            <a:ext cx="80724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Цветы – украшение нашей планеты. Цветы один из самых удивительных и прекрасных даров природы.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Их любят все.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28596" y="714356"/>
            <a:ext cx="4071966" cy="6397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меня всё получилось!                                         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у меня замечательное настроение!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5025" y="500042"/>
            <a:ext cx="4292600" cy="2571768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b="1" dirty="0" smtClean="0"/>
              <a:t>!      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</a:t>
            </a:r>
          </a:p>
          <a:p>
            <a:pPr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меня возникли трудности И мне чуть-чуть грустно!                                                                           Но я постараюсь на другом уроке                                                                            И у меня обязательно получится.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49A65F-7681-4A99-AFF9-29880CF0C738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25606" name="Содержимое 7" descr="C:\Users\Надежда\Desktop\photo-43790.jpg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785938"/>
            <a:ext cx="3357563" cy="3286125"/>
          </a:xfrm>
        </p:spPr>
      </p:pic>
      <p:pic>
        <p:nvPicPr>
          <p:cNvPr id="25607" name="Содержимое 8" descr="C:\Users\Надежда\Desktop\i (1)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072063" y="3500438"/>
            <a:ext cx="3143250" cy="3000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Сюрприз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-   (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франц.) нечаянная, внезапная радость, подарок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Компутер\Pictures\образец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000240"/>
            <a:ext cx="500066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i="1" dirty="0" smtClean="0">
                <a:solidFill>
                  <a:srgbClr val="FFCC00"/>
                </a:solidFill>
              </a:rPr>
              <a:t>Это интересно:</a:t>
            </a:r>
            <a:br>
              <a:rPr lang="ru-RU" altLang="ru-RU" i="1" dirty="0" smtClean="0">
                <a:solidFill>
                  <a:srgbClr val="FFCC00"/>
                </a:solidFill>
              </a:rPr>
            </a:br>
            <a:endParaRPr lang="ru-RU" altLang="ru-RU" i="1" dirty="0" smtClean="0">
              <a:solidFill>
                <a:srgbClr val="FFCC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268413"/>
            <a:ext cx="8085137" cy="5184775"/>
          </a:xfrm>
        </p:spPr>
        <p:txBody>
          <a:bodyPr>
            <a:normAutofit fontScale="62500" lnSpcReduction="20000"/>
          </a:bodyPr>
          <a:lstStyle/>
          <a:p>
            <a:r>
              <a:rPr lang="ru-RU" sz="2800" dirty="0" smtClean="0"/>
              <a:t>С незапамятных времен нарциссами называют самовлюбленных людей. И "повинна" в том, конечно, легенда.  У древних греков нарцисс считался символом гибели, у римлян венком из нарциссов встречали победителей, вернувшихся с войны.</a:t>
            </a:r>
          </a:p>
          <a:p>
            <a:r>
              <a:rPr lang="ru-RU" sz="2800" dirty="0" smtClean="0"/>
              <a:t> У китайцев без этого цветка не обходятся, когда празднуют наступление Нового года. И если у европейцев в новогодний праздник любуются наряженной елкой, китайцы, прежде всего, украшают свой дом нарциссами. В Англии основано целое общество любителей нарциссов. И если кому-нибудь из членов общества удастся вывести интересную разновидность цветка, это считают большим событием. Луковицы такого растения стоят дорого.</a:t>
            </a:r>
          </a:p>
          <a:p>
            <a:r>
              <a:rPr lang="ru-RU" sz="2800" dirty="0" smtClean="0"/>
              <a:t> В Швейцарии в честь нарцисса устраивают ежегодный праздник с представлением, где разыгрывают древнегреческую легенду. В дни праздника у всех - букетики нарциссов.</a:t>
            </a:r>
          </a:p>
          <a:p>
            <a:r>
              <a:rPr lang="ru-RU" sz="2800" dirty="0" smtClean="0"/>
              <a:t> Хорошо прижился этот цветок и в России. Во многих наших садах первыми весенними цветами бывают нарциссы. Известно, что и любивший природу писатель Иван Тургенев всем цветам предпочитал нарцисс, о чем записал в домашнем альбоме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 smtClean="0"/>
              <a:t>      У некоторых народов нарцисс используется как лекарственное растение. Его листьями заживляют раны. А луковицу нарцисса кладут детям в кармашек - как талисман против разных детских заболеваний.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WordArt 1"/>
          <p:cNvSpPr>
            <a:spLocks noChangeArrowheads="1" noChangeShapeType="1" noTextEdit="1"/>
          </p:cNvSpPr>
          <p:nvPr/>
        </p:nvSpPr>
        <p:spPr bwMode="auto">
          <a:xfrm>
            <a:off x="214282" y="3500438"/>
            <a:ext cx="8501122" cy="300039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Спасибо за работу!</a:t>
            </a:r>
          </a:p>
        </p:txBody>
      </p:sp>
      <p:pic>
        <p:nvPicPr>
          <p:cNvPr id="3074" name="Picture 2" descr="C:\Users\Компутер\Pictures\нарцисс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379" y="428605"/>
            <a:ext cx="5031315" cy="3679586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8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6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3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repl">
                                        <p:cTn id="13" dur="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 additive="repl">
                                        <p:cTn id="14" dur="166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15" dur="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 additive="repl">
                                        <p:cTn id="16" dur="166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17" dur="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 additive="repl">
                                        <p:cTn id="18" dur="166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 additive="repl">
                                        <p:cTn id="19" dur="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 additive="repl">
                                        <p:cTn id="20" dur="166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утер\Pictures\колоколь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21537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омпутер\Pictures\одува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4595845" cy="3571900"/>
          </a:xfrm>
          <a:prstGeom prst="rect">
            <a:avLst/>
          </a:prstGeom>
          <a:noFill/>
        </p:spPr>
      </p:pic>
      <p:pic>
        <p:nvPicPr>
          <p:cNvPr id="3075" name="Picture 3" descr="C:\Users\Компутер\Pictures\одуванчик пушисты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161108"/>
            <a:ext cx="4786346" cy="3268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омпутер\Pictures\ландыш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82182"/>
            <a:ext cx="4405343" cy="3304008"/>
          </a:xfrm>
          <a:prstGeom prst="rect">
            <a:avLst/>
          </a:prstGeom>
          <a:noFill/>
        </p:spPr>
      </p:pic>
      <p:pic>
        <p:nvPicPr>
          <p:cNvPr id="4099" name="Picture 3" descr="C:\Users\Компутер\Pictures\iландыш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9288" y="2928933"/>
            <a:ext cx="4103173" cy="3404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омпутер\Pictures\рома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3612" y="500042"/>
            <a:ext cx="4426306" cy="3143272"/>
          </a:xfrm>
          <a:prstGeom prst="rect">
            <a:avLst/>
          </a:prstGeom>
          <a:noFill/>
        </p:spPr>
      </p:pic>
      <p:pic>
        <p:nvPicPr>
          <p:cNvPr id="5123" name="Picture 3" descr="C:\Users\Компутер\Pictures\клеве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989160"/>
            <a:ext cx="5143503" cy="3965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500307"/>
            <a:ext cx="8458200" cy="3575480"/>
          </a:xfrm>
        </p:spPr>
        <p:txBody>
          <a:bodyPr/>
          <a:lstStyle/>
          <a:p>
            <a:r>
              <a:rPr lang="ru-RU" dirty="0" smtClean="0"/>
              <a:t>«Бумажные лепестковые цветы»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785794"/>
            <a:ext cx="8458200" cy="142876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ТЕМА: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i="1" dirty="0">
                <a:solidFill>
                  <a:srgbClr val="FFCC00"/>
                </a:solidFill>
              </a:rPr>
              <a:t>н</a:t>
            </a:r>
            <a:r>
              <a:rPr lang="ru-RU" altLang="ru-RU" i="1" dirty="0" smtClean="0">
                <a:solidFill>
                  <a:srgbClr val="FFCC00"/>
                </a:solidFill>
              </a:rPr>
              <a:t>арцисс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785795"/>
            <a:ext cx="8123267" cy="566739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b="1" dirty="0" smtClean="0"/>
              <a:t>  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Лучистый, нежно-белый цветок нарцисса всегда немного склонен набок, и, когда он растет у водоемов, то кажется, что нарцисс любуется своим отражением.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Нарцисс – это первый весенний цветок, который начинает цвести на многочисленных клумбах, радуя прохожих своим великолепным видом и ароматом. Нарциссы – красивые и необыкновенно нежные цветы. Поэтому нельзя обойти его вниманием и не сделать нарциссы своими руками.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800" b="1" dirty="0" smtClean="0"/>
          </a:p>
        </p:txBody>
      </p:sp>
      <p:pic>
        <p:nvPicPr>
          <p:cNvPr id="10244" name="Picture 4" descr="091098c3e64dfd1b5fdc8592c1fdb164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8318" y="5072074"/>
            <a:ext cx="1871219" cy="161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71472" y="857232"/>
            <a:ext cx="800105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РАБОЧЕГО ЧЕЛОВЕКА: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1.Прежде, чем начать работу,    приготовь рабочее место.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2.Содержи его в чистоте и порядке.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3.Береги инструменты, экономь материалы.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Думай, как сделать работу лучше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5.Главное правило – работайте дружно.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6.Закончил работу – убери рабочее место.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352</TotalTime>
  <Words>713</Words>
  <Application>Microsoft Office PowerPoint</Application>
  <PresentationFormat>Экран (4:3)</PresentationFormat>
  <Paragraphs>140</Paragraphs>
  <Slides>23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Легенда о Нарциссе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«Бумажные лепестковые цветы»</vt:lpstr>
      <vt:lpstr>нарцисс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Нам нужно отрезать от листа бумаги зеленого цвета  полоски – стебли.</vt:lpstr>
      <vt:lpstr>По шаблону вырезаем листья разного размера.  У  нарцисса удлиненные листья с заостренным концом. </vt:lpstr>
      <vt:lpstr>   Приклеиваем стебли (короткие и длинные) на основу, расположив их по вашему усмотрению.</vt:lpstr>
      <vt:lpstr>  Приклеиваем листья на основу (у нарцисса они растут веером).</vt:lpstr>
      <vt:lpstr>     Приклеиваем цветы на концы стеблей.   </vt:lpstr>
      <vt:lpstr>Презентация PowerPoint</vt:lpstr>
      <vt:lpstr>Сюрприз -   ( франц.) нечаянная, внезапная радость, подарок.</vt:lpstr>
      <vt:lpstr>Это интересно: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Легенда о Нарциссе</dc:title>
  <dc:creator>Компутер</dc:creator>
  <cp:lastModifiedBy>User</cp:lastModifiedBy>
  <cp:revision>35</cp:revision>
  <dcterms:created xsi:type="dcterms:W3CDTF">2016-01-25T17:27:26Z</dcterms:created>
  <dcterms:modified xsi:type="dcterms:W3CDTF">2016-01-28T09:24:52Z</dcterms:modified>
</cp:coreProperties>
</file>