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7" r:id="rId5"/>
    <p:sldId id="268" r:id="rId6"/>
    <p:sldId id="283" r:id="rId7"/>
    <p:sldId id="280" r:id="rId8"/>
    <p:sldId id="281" r:id="rId9"/>
    <p:sldId id="270" r:id="rId10"/>
    <p:sldId id="271" r:id="rId11"/>
    <p:sldId id="272" r:id="rId12"/>
    <p:sldId id="276" r:id="rId13"/>
    <p:sldId id="277" r:id="rId14"/>
    <p:sldId id="278" r:id="rId15"/>
    <p:sldId id="279" r:id="rId16"/>
    <p:sldId id="282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mydiscoveries.ru/wp-content/uploads/2016/12/Depositphotos_45311459_m-201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шка\Pictures\Новая папка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" y="16962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«Жевательная резинка –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и вред.»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3599" y="4214818"/>
            <a:ext cx="8229600" cy="2606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Работу выполнила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ученица 4  класса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МОУ Начальная школа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п.Горнокнязевск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0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Куйбина</a:t>
            </a: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Ярослава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48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60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Полезные свойства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жевательной резинки. 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700" i="1" dirty="0" smtClean="0"/>
              <a:t>- жевательная резинка – это возможность очистить от остатков пищи зубы и полость рта после еды;</a:t>
            </a:r>
            <a:br>
              <a:rPr lang="ru-RU" altLang="ru-RU" sz="2700" i="1" dirty="0" smtClean="0"/>
            </a:br>
            <a:r>
              <a:rPr lang="ru-RU" altLang="ru-RU" sz="2700" i="1" dirty="0" smtClean="0"/>
              <a:t>- процесс жевания приводит к улучшению кровоснабжения дёсен и укреплению зубов;</a:t>
            </a:r>
            <a:br>
              <a:rPr lang="ru-RU" altLang="ru-RU" sz="2700" i="1" dirty="0" smtClean="0"/>
            </a:br>
            <a:r>
              <a:rPr lang="ru-RU" altLang="ru-RU" sz="2700" i="1" dirty="0" smtClean="0"/>
              <a:t>- жевательная резинка ненадолго освежает дыхание;</a:t>
            </a:r>
            <a:br>
              <a:rPr lang="ru-RU" altLang="ru-RU" sz="2700" i="1" dirty="0" smtClean="0"/>
            </a:br>
            <a:r>
              <a:rPr lang="ru-RU" altLang="ru-RU" sz="2700" i="1" dirty="0" smtClean="0"/>
              <a:t>- средство от укачивания;</a:t>
            </a:r>
            <a:br>
              <a:rPr lang="ru-RU" altLang="ru-RU" sz="2700" i="1" dirty="0" smtClean="0"/>
            </a:br>
            <a:r>
              <a:rPr lang="ru-RU" altLang="ru-RU" sz="2700" i="1" dirty="0" smtClean="0"/>
              <a:t>-</a:t>
            </a:r>
            <a:r>
              <a:rPr lang="ru-RU" sz="2700" dirty="0" smtClean="0"/>
              <a:t> </a:t>
            </a:r>
            <a:r>
              <a:rPr lang="ru-RU" sz="2700" i="1" dirty="0" smtClean="0"/>
              <a:t>надувание пузырей – простейший способ снять нервное напряжение. </a:t>
            </a: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60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Анкетирование учеников, учителей и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родителей МОУ Начальная школа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п.Горнокнязевск</a:t>
            </a: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2700" i="1" dirty="0" smtClean="0"/>
              <a:t>- пользуетесь ли вы жевательной резинкой?</a:t>
            </a:r>
            <a:br>
              <a:rPr lang="ru-RU" sz="2700" i="1" dirty="0" smtClean="0"/>
            </a:br>
            <a:r>
              <a:rPr lang="ru-RU" sz="2700" i="1" dirty="0" smtClean="0"/>
              <a:t>- с какой целью вы это делаете?</a:t>
            </a:r>
            <a:br>
              <a:rPr lang="ru-RU" sz="2700" i="1" dirty="0" smtClean="0"/>
            </a:br>
            <a:r>
              <a:rPr lang="ru-RU" sz="2700" i="1" dirty="0" smtClean="0"/>
              <a:t>- какой вкус предпочитаете?</a:t>
            </a:r>
            <a:br>
              <a:rPr lang="ru-RU" sz="2700" i="1" dirty="0" smtClean="0"/>
            </a:br>
            <a:r>
              <a:rPr lang="ru-RU" sz="2700" i="1" dirty="0" smtClean="0">
                <a:latin typeface="+mn-lt"/>
              </a:rPr>
              <a:t>- </a:t>
            </a:r>
            <a:r>
              <a:rPr lang="ru-RU" sz="2700" i="1" dirty="0" smtClean="0">
                <a:latin typeface="+mn-lt"/>
                <a:cs typeface="Times New Roman" pitchFamily="18" charset="0"/>
              </a:rPr>
              <a:t>покупаете (будете покупать ) жевательную резинку своим детям?</a:t>
            </a: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200025" y="1001713"/>
          <a:ext cx="8670925" cy="5430837"/>
        </p:xfrm>
        <a:graphic>
          <a:graphicData uri="http://schemas.openxmlformats.org/presentationml/2006/ole">
            <p:oleObj spid="_x0000_s25602" r:id="rId3" imgW="8669263" imgH="5432007" progId="Excel.Sheet.8">
              <p:embed/>
            </p:oleObj>
          </a:graphicData>
        </a:graphic>
      </p:graphicFrame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116013" y="476250"/>
            <a:ext cx="705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Пользуетесь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 Вы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жевательной резинкой?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116013" y="476250"/>
            <a:ext cx="705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какой целью?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0" name="Диаграмма 4"/>
          <p:cNvGraphicFramePr>
            <a:graphicFrameLocks/>
          </p:cNvGraphicFramePr>
          <p:nvPr/>
        </p:nvGraphicFramePr>
        <p:xfrm>
          <a:off x="165100" y="760413"/>
          <a:ext cx="8813800" cy="5645150"/>
        </p:xfrm>
        <a:graphic>
          <a:graphicData uri="http://schemas.openxmlformats.org/presentationml/2006/ole">
            <p:oleObj spid="_x0000_s29700" r:id="rId3" imgW="8815580" imgH="56453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116013" y="476250"/>
            <a:ext cx="705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вкус предпочитаете?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Диаграмма 4"/>
          <p:cNvGraphicFramePr>
            <a:graphicFrameLocks/>
          </p:cNvGraphicFramePr>
          <p:nvPr/>
        </p:nvGraphicFramePr>
        <p:xfrm>
          <a:off x="258763" y="857250"/>
          <a:ext cx="8685212" cy="5718175"/>
        </p:xfrm>
        <a:graphic>
          <a:graphicData uri="http://schemas.openxmlformats.org/presentationml/2006/ole">
            <p:oleObj spid="_x0000_s30723" r:id="rId3" imgW="8687553" imgH="571854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116013" y="476250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Покупаете (будете покупать ) жевательную резинку своим детям?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8" name="Диаграмма 4"/>
          <p:cNvGraphicFramePr>
            <a:graphicFrameLocks/>
          </p:cNvGraphicFramePr>
          <p:nvPr/>
        </p:nvGraphicFramePr>
        <p:xfrm>
          <a:off x="258763" y="857250"/>
          <a:ext cx="8685212" cy="5718175"/>
        </p:xfrm>
        <a:graphic>
          <a:graphicData uri="http://schemas.openxmlformats.org/presentationml/2006/ole">
            <p:oleObj spid="_x0000_s31748" r:id="rId3" imgW="8687553" imgH="571854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28736"/>
            <a:ext cx="8229600" cy="542926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Памятка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700" i="1" dirty="0" smtClean="0">
                <a:latin typeface="+mn-lt"/>
                <a:cs typeface="Times New Roman" pitchFamily="18" charset="0"/>
              </a:rPr>
              <a:t>- </a:t>
            </a:r>
            <a:r>
              <a:rPr lang="ru-RU" sz="2700" i="1" dirty="0" smtClean="0"/>
              <a:t>жевательную резинку нужно применять после приёма </a:t>
            </a:r>
            <a:br>
              <a:rPr lang="ru-RU" sz="2700" i="1" dirty="0" smtClean="0"/>
            </a:br>
            <a:r>
              <a:rPr lang="ru-RU" sz="2700" i="1" dirty="0" smtClean="0"/>
              <a:t> - время её жевания должно быть ограничено </a:t>
            </a:r>
            <a:br>
              <a:rPr lang="ru-RU" sz="2700" i="1" dirty="0" smtClean="0"/>
            </a:br>
            <a:r>
              <a:rPr lang="ru-RU" sz="2700" i="1" dirty="0" smtClean="0"/>
              <a:t>15-20 минутами</a:t>
            </a:r>
            <a:br>
              <a:rPr lang="ru-RU" sz="2700" i="1" dirty="0" smtClean="0"/>
            </a:br>
            <a:r>
              <a:rPr lang="ru-RU" sz="2700" i="1" dirty="0" smtClean="0"/>
              <a:t>- отдавать предпочтение жевательным резинкам без сахара;</a:t>
            </a:r>
            <a:br>
              <a:rPr lang="ru-RU" sz="2700" i="1" dirty="0" smtClean="0"/>
            </a:br>
            <a:r>
              <a:rPr lang="ru-RU" sz="2700" i="1" dirty="0" smtClean="0"/>
              <a:t>- жевание в общественных местах некрасиво и негигиенично;</a:t>
            </a:r>
            <a:br>
              <a:rPr lang="ru-RU" sz="2700" i="1" dirty="0" smtClean="0"/>
            </a:br>
            <a:r>
              <a:rPr lang="ru-RU" sz="2700" i="1" dirty="0" smtClean="0"/>
              <a:t>- нужно помнить о том, что внимание жующего человека рассеянно; </a:t>
            </a:r>
            <a:br>
              <a:rPr lang="ru-RU" sz="2700" i="1" dirty="0" smtClean="0"/>
            </a:br>
            <a:r>
              <a:rPr lang="ru-RU" sz="2700" i="1" dirty="0" smtClean="0"/>
              <a:t>-  если бывают  аллергические реакции, то лучше совсем отказаться от употребления жвачки;</a:t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- нельзя проглатывать жвачку;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60"/>
            <a:ext cx="8229600" cy="45720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Спасибо за внимание!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Будьте здоровы!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C:\Users\Lector\Desktop\960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86124"/>
            <a:ext cx="5857916" cy="32950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66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Актуальность работы: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Жевательная резинка очень вкусная! Я и мои одноклассники очень часто жуём жевательную резинку.</a:t>
            </a:r>
            <a:br>
              <a:rPr lang="ru-RU" sz="2400" dirty="0" smtClean="0"/>
            </a:br>
            <a:r>
              <a:rPr lang="ru-RU" sz="2400" dirty="0" smtClean="0"/>
              <a:t> Учителя, а иногда и родители ругают нас за это. </a:t>
            </a:r>
            <a:br>
              <a:rPr lang="ru-RU" sz="2400" dirty="0" smtClean="0"/>
            </a:br>
            <a:r>
              <a:rPr lang="ru-RU" sz="2400" dirty="0" smtClean="0"/>
              <a:t>Отсюда вытекает проблема:  полезно это или вредно? 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       </a:t>
            </a:r>
            <a:r>
              <a:rPr lang="ru-RU" sz="2400" b="1" dirty="0" smtClean="0">
                <a:solidFill>
                  <a:srgbClr val="0070C0"/>
                </a:solidFill>
              </a:rPr>
              <a:t>Гипотеза:</a:t>
            </a:r>
            <a:r>
              <a:rPr lang="ru-RU" sz="2400" dirty="0" smtClean="0"/>
              <a:t>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 Жвачка сладкая и ароматная! </a:t>
            </a:r>
            <a:br>
              <a:rPr lang="ru-RU" sz="2400" dirty="0" smtClean="0"/>
            </a:br>
            <a:r>
              <a:rPr lang="ru-RU" sz="2400" dirty="0" smtClean="0"/>
              <a:t>А не влияет ли она на моё здоровье?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495373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Цель работы: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выяснить уровень популярности жевательной резинки</a:t>
            </a:r>
            <a:r>
              <a:rPr lang="ru-RU" sz="2400" dirty="0" smtClean="0"/>
              <a:t>; </a:t>
            </a:r>
            <a:br>
              <a:rPr lang="ru-RU" sz="2400" dirty="0" smtClean="0"/>
            </a:br>
            <a:r>
              <a:rPr lang="ru-RU" sz="2400" dirty="0" smtClean="0"/>
              <a:t> - определить характер её воздействия на организм человека</a:t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работы:</a:t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проследить историю возникновения жевательной резинки;</a:t>
            </a:r>
            <a:b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изучить её состав;</a:t>
            </a:r>
            <a:b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выявить положительное и отрицательное воздействие;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> - провести анкетирование среди учеников, учителей и родителей;</a:t>
            </a:r>
            <a:br>
              <a:rPr lang="ru-RU" sz="2400" dirty="0" smtClean="0"/>
            </a:br>
            <a:r>
              <a:rPr lang="ru-RU" sz="2400" dirty="0" smtClean="0"/>
              <a:t>- урегулировать конфликт между детьми и взрослыми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66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        </a:t>
            </a:r>
            <a:r>
              <a:rPr lang="ru-RU" sz="2400" b="1" dirty="0" smtClean="0">
                <a:solidFill>
                  <a:srgbClr val="0070C0"/>
                </a:solidFill>
              </a:rPr>
              <a:t>Основные этапы работы: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+mn-lt"/>
              </a:rPr>
              <a:t>- посещение различных сайтов в сети интернет, которые содержат нужную информацию;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сбор, изучение и обобщение полученной информации;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проведение анкетирования</a:t>
            </a:r>
            <a:br>
              <a:rPr lang="ru-RU" sz="24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       </a:t>
            </a:r>
            <a:r>
              <a:rPr lang="ru-RU" sz="2400" b="1" dirty="0" smtClean="0">
                <a:solidFill>
                  <a:srgbClr val="0070C0"/>
                </a:solidFill>
              </a:rPr>
              <a:t>Методы исследования: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         - изучение литературных источников;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- анкетирование ;</a:t>
            </a:r>
            <a:br>
              <a:rPr lang="ru-RU" sz="2400" dirty="0" smtClean="0"/>
            </a:br>
            <a:r>
              <a:rPr lang="ru-RU" sz="2400" dirty="0" smtClean="0"/>
              <a:t>- аналитическая деятельность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28"/>
            <a:ext cx="8229600" cy="407196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История жевательной резинки.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находка индейцев племени Майя;</a:t>
            </a: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i="1" dirty="0" smtClean="0"/>
              <a:t>чикл - натуральная основа для современной </a:t>
            </a:r>
            <a:br>
              <a:rPr lang="ru-RU" sz="2400" i="1" dirty="0" smtClean="0"/>
            </a:br>
            <a:r>
              <a:rPr lang="ru-RU" sz="2400" i="1" dirty="0" smtClean="0"/>
              <a:t>жевательной резинки;</a:t>
            </a:r>
            <a:br>
              <a:rPr lang="ru-RU" sz="2400" i="1" dirty="0" smtClean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Lector\Desktop\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86124"/>
            <a:ext cx="2684324" cy="1752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C:\Users\Lector\Desktop\s1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86124"/>
            <a:ext cx="2214578" cy="17145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Users\Lector\Desktop\chicle-adictamente.blogspot (1).jpg"/>
          <p:cNvPicPr/>
          <p:nvPr/>
        </p:nvPicPr>
        <p:blipFill>
          <a:blip r:embed="rId5"/>
          <a:srcRect t="15877" r="43544"/>
          <a:stretch>
            <a:fillRect/>
          </a:stretch>
        </p:blipFill>
        <p:spPr bwMode="auto">
          <a:xfrm>
            <a:off x="7000892" y="3286124"/>
            <a:ext cx="1447800" cy="2876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728"/>
            <a:ext cx="8229600" cy="40719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Lector\Desktop\Исследовательская работа\ПРОЕКТ\IMG_20190313_092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142984"/>
            <a:ext cx="2643206" cy="32861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C:\Users\Lector\Desktop\Исследовательская работа\ПРОЕКТ\IMG_20190312_1644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3116"/>
            <a:ext cx="2786082" cy="42862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60"/>
            <a:ext cx="8229600" cy="207170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-  </a:t>
            </a:r>
            <a:r>
              <a:rPr lang="ru-RU" sz="2400" b="1" i="1" dirty="0" smtClean="0"/>
              <a:t>1893 год </a:t>
            </a:r>
            <a:r>
              <a:rPr lang="ru-RU" sz="2400" i="1" dirty="0" smtClean="0"/>
              <a:t>– </a:t>
            </a:r>
            <a:r>
              <a:rPr lang="ru-RU" sz="2400" i="1" dirty="0" err="1" smtClean="0"/>
              <a:t>год</a:t>
            </a:r>
            <a:r>
              <a:rPr lang="ru-RU" sz="2400" i="1" dirty="0" smtClean="0"/>
              <a:t> рождения современной жвачки;</a:t>
            </a:r>
            <a:br>
              <a:rPr lang="ru-RU" sz="2400" i="1" dirty="0" smtClean="0"/>
            </a:br>
            <a:r>
              <a:rPr lang="ru-RU" sz="2400" i="1" dirty="0" smtClean="0"/>
              <a:t>- в </a:t>
            </a:r>
            <a:r>
              <a:rPr lang="ru-RU" sz="2400" b="1" i="1" dirty="0" smtClean="0"/>
              <a:t>1957</a:t>
            </a:r>
            <a:r>
              <a:rPr lang="ru-RU" sz="2400" i="1" dirty="0" smtClean="0"/>
              <a:t> году жевательная резинка появилась в России;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Lector\Desktop\imag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643182"/>
            <a:ext cx="2500330" cy="164307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TULA, RUSSIA - APRIL 20, 2014: Doublemint and Spearmint chewing gums made by Wrigley isolated on white with clipping path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714620"/>
            <a:ext cx="2286016" cy="17145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Рисунок 5" descr="История жевательной резинки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643446"/>
            <a:ext cx="2214578" cy="178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" name="Рисунок 6" descr="История жевательной резинки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643446"/>
            <a:ext cx="2071702" cy="178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Рисунок 8" descr="Ð¤Ð°ÐºÑÑ Ð¾ Ð¶ÐµÐ²Ð°ÑÐµÐ»ÑÐ½Ð¾Ð¹ ÑÐµÐ·Ð¸Ð½ÐºÐµ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786190"/>
            <a:ext cx="2343581" cy="12573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60"/>
            <a:ext cx="8229600" cy="121444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- интересные факты из истории жевательной резинки</a:t>
            </a:r>
            <a:br>
              <a:rPr lang="ru-RU" sz="2400" i="1" dirty="0" smtClean="0"/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Знаменитая стена из жвачек в Калифорнии. 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85992"/>
            <a:ext cx="4371996" cy="3449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60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Негативное влияние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жевательной резинки.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altLang="ru-RU" sz="2400" i="1" dirty="0" smtClean="0"/>
              <a:t>жевание на голодный желудок может спровоцировать заболевание  желудочно-кишечного тракта;</a:t>
            </a:r>
            <a:br>
              <a:rPr lang="ru-RU" altLang="ru-RU" sz="2400" i="1" dirty="0" smtClean="0"/>
            </a:br>
            <a:r>
              <a:rPr lang="ru-RU" altLang="ru-RU" sz="2400" i="1" dirty="0" smtClean="0"/>
              <a:t>- ингредиенты жевательной резинки могут вызвать аллергические реакции;</a:t>
            </a:r>
            <a:br>
              <a:rPr lang="ru-RU" altLang="ru-RU" sz="2400" i="1" dirty="0" smtClean="0"/>
            </a:br>
            <a:r>
              <a:rPr lang="ru-RU" altLang="ru-RU" sz="2400" i="1" dirty="0" smtClean="0"/>
              <a:t>- сахаросодержащие жвачки могут вызвать заболевание кариесом;</a:t>
            </a:r>
            <a:br>
              <a:rPr lang="ru-RU" altLang="ru-RU" sz="2400" i="1" dirty="0" smtClean="0"/>
            </a:br>
            <a:r>
              <a:rPr lang="ru-RU" altLang="ru-RU" sz="2400" i="1" dirty="0" smtClean="0"/>
              <a:t>- жевание во время занятий рассеивает внимание;</a:t>
            </a:r>
            <a:br>
              <a:rPr lang="ru-RU" altLang="ru-RU" sz="2400" i="1" dirty="0" smtClean="0"/>
            </a:br>
            <a:r>
              <a:rPr lang="ru-RU" altLang="ru-RU" sz="2400" i="1" dirty="0" smtClean="0"/>
              <a:t>-  жевание в общественных  местах некрасиво и некультурно</a:t>
            </a:r>
            <a:br>
              <a:rPr lang="ru-RU" altLang="ru-RU" sz="2400" i="1" dirty="0" smtClean="0"/>
            </a:br>
            <a:r>
              <a:rPr lang="ru-RU" altLang="ru-RU" sz="2400" i="1" dirty="0" smtClean="0"/>
              <a:t/>
            </a:r>
            <a:br>
              <a:rPr lang="ru-RU" altLang="ru-RU" sz="2400" i="1" dirty="0" smtClean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025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66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Лист Microsoft Office Excel 97-2003</vt:lpstr>
      <vt:lpstr>Исследовательская работа  «Жевательная резинка – польза и вред.» </vt:lpstr>
      <vt:lpstr>           Актуальность работы:  Жевательная резинка очень вкусная! Я и мои одноклассники очень часто жуём жевательную резинку.  Учителя, а иногда и родители ругают нас за это.  Отсюда вытекает проблема:  полезно это или вредно?            Гипотеза:            Жвачка сладкая и ароматная!  А не влияет ли она на моё здоровье?   </vt:lpstr>
      <vt:lpstr>  Цель работы: - выяснить уровень популярности жевательной резинки;   - определить характер её воздействия на организм человека    Задачи работы: - проследить историю возникновения жевательной резинки; - изучить её состав; - выявить положительное и отрицательное воздействие;  - провести анкетирование среди учеников, учителей и родителей; - урегулировать конфликт между детьми и взрослыми </vt:lpstr>
      <vt:lpstr>           Основные этапы работы: - посещение различных сайтов в сети интернет, которые содержат нужную информацию; - сбор, изучение и обобщение полученной информации; - проведение анкетирования           Методы исследования:           - изучение литературных источников;                                               - анкетирование ; - аналитическая деятельность   </vt:lpstr>
      <vt:lpstr>История жевательной резинки.   - находка индейцев племени Майя; - чикл - натуральная основа для современной  жевательной резинки; </vt:lpstr>
      <vt:lpstr> </vt:lpstr>
      <vt:lpstr> -  1893 год – год рождения современной жвачки; - в 1957 году жевательная резинка появилась в России;  </vt:lpstr>
      <vt:lpstr>- интересные факты из истории жевательной резинки </vt:lpstr>
      <vt:lpstr>Негативное влияние жевательной резинки.  - жевание на голодный желудок может спровоцировать заболевание  желудочно-кишечного тракта; - ингредиенты жевательной резинки могут вызвать аллергические реакции; - сахаросодержащие жвачки могут вызвать заболевание кариесом; - жевание во время занятий рассеивает внимание; -  жевание в общественных  местах некрасиво и некультурно  </vt:lpstr>
      <vt:lpstr>Полезные свойства жевательной резинки.   - жевательная резинка – это возможность очистить от остатков пищи зубы и полость рта после еды; - процесс жевания приводит к улучшению кровоснабжения дёсен и укреплению зубов; - жевательная резинка ненадолго освежает дыхание; - средство от укачивания; - надувание пузырей – простейший способ снять нервное напряжение.   </vt:lpstr>
      <vt:lpstr>Анкетирование учеников, учителей и  родителей МОУ Начальная школа п.Горнокнязевск - пользуетесь ли вы жевательной резинкой? - с какой целью вы это делаете? - какой вкус предпочитаете? - покупаете (будете покупать ) жевательную резинку своим детям?     </vt:lpstr>
      <vt:lpstr>Слайд 12</vt:lpstr>
      <vt:lpstr>Слайд 13</vt:lpstr>
      <vt:lpstr>Слайд 14</vt:lpstr>
      <vt:lpstr>Слайд 15</vt:lpstr>
      <vt:lpstr>Памятка   - жевательную резинку нужно применять после приёма   - время её жевания должно быть ограничено  15-20 минутами - отдавать предпочтение жевательным резинкам без сахара; - жевание в общественных местах некрасиво и негигиенично; - нужно помнить о том, что внимание жующего человека рассеянно;  -  если бывают  аллергические реакции, то лучше совсем отказаться от употребления жвачки;  - нельзя проглатывать жвачку;        </vt:lpstr>
      <vt:lpstr>Спасибо за внимание! Будьте здоровы!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«2»</dc:title>
  <dc:creator>Иришка</dc:creator>
  <cp:lastModifiedBy>Lector</cp:lastModifiedBy>
  <cp:revision>40</cp:revision>
  <dcterms:created xsi:type="dcterms:W3CDTF">2018-04-25T13:57:38Z</dcterms:created>
  <dcterms:modified xsi:type="dcterms:W3CDTF">2019-03-15T08:22:28Z</dcterms:modified>
</cp:coreProperties>
</file>